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64" r:id="rId3"/>
    <p:sldId id="260" r:id="rId4"/>
    <p:sldId id="267" r:id="rId5"/>
    <p:sldId id="272" r:id="rId6"/>
    <p:sldId id="268" r:id="rId7"/>
    <p:sldId id="271" r:id="rId8"/>
    <p:sldId id="270" r:id="rId9"/>
    <p:sldId id="269" r:id="rId10"/>
    <p:sldId id="273" r:id="rId11"/>
    <p:sldId id="275" r:id="rId12"/>
    <p:sldId id="274" r:id="rId13"/>
    <p:sldId id="27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796EB"/>
    <a:srgbClr val="B7C9F8"/>
    <a:srgbClr val="FFFDA4"/>
    <a:srgbClr val="FFCEE4"/>
    <a:srgbClr val="49FE9C"/>
    <a:srgbClr val="B0FF8A"/>
    <a:srgbClr val="62B5FF"/>
    <a:srgbClr val="F464A6"/>
    <a:srgbClr val="FFF6F9"/>
    <a:srgbClr val="FFE9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393"/>
    <p:restoredTop sz="83360"/>
  </p:normalViewPr>
  <p:slideViewPr>
    <p:cSldViewPr snapToGrid="0">
      <p:cViewPr>
        <p:scale>
          <a:sx n="100" d="100"/>
          <a:sy n="100" d="100"/>
        </p:scale>
        <p:origin x="144" y="20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DF35A3-6547-1049-9F8D-90EAE3F5F570}" type="datetimeFigureOut">
              <a:rPr lang="en-US" smtClean="0"/>
              <a:t>10/19/22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812250-1331-9649-A8B4-F40FA6F24E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93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14181F"/>
                </a:solidFill>
                <a:effectLst/>
                <a:latin typeface="-apple-system"/>
              </a:rPr>
              <a:t>All code is written by you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14181F"/>
                </a:solidFill>
                <a:effectLst/>
                <a:latin typeface="-apple-system"/>
              </a:rPr>
              <a:t>No external libraries (e.g. no Bootstrap, React or GitHub Pages themes, but external fonts/icons are fine)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14181F"/>
                </a:solidFill>
                <a:effectLst/>
                <a:latin typeface="-apple-system"/>
              </a:rPr>
              <a:t>Tells us about who you are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14181F"/>
                </a:solidFill>
                <a:effectLst/>
                <a:latin typeface="-apple-system"/>
              </a:rPr>
              <a:t>Tells us about why you are applying for the programme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14181F"/>
                </a:solidFill>
                <a:effectLst/>
                <a:latin typeface="-apple-system"/>
              </a:rPr>
              <a:t>Shows your progress through the application projects (e.g. links to your deployed projects)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14181F"/>
                </a:solidFill>
                <a:effectLst/>
                <a:latin typeface="-apple-system"/>
              </a:rPr>
              <a:t>Hosted on GitHub Pages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14181F"/>
                </a:solidFill>
                <a:effectLst/>
                <a:latin typeface="-apple-system"/>
              </a:rPr>
              <a:t>Links back to the GitHub repository that contains the code for your site</a:t>
            </a:r>
          </a:p>
          <a:p>
            <a:pPr algn="l"/>
            <a:r>
              <a:rPr lang="en-GB" b="0" i="0" dirty="0">
                <a:solidFill>
                  <a:srgbClr val="14181F"/>
                </a:solidFill>
                <a:effectLst/>
                <a:latin typeface="-apple-system"/>
              </a:rPr>
              <a:t>To demonstrate your learning your site must have at least one example of each of these: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14181F"/>
                </a:solidFill>
                <a:effectLst/>
                <a:latin typeface="-apple-system"/>
              </a:rPr>
              <a:t>Semantic HTML5 elements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14181F"/>
                </a:solidFill>
                <a:effectLst/>
                <a:latin typeface="-apple-system"/>
              </a:rPr>
              <a:t>CSS grid or flexbox layout (or both)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14181F"/>
                </a:solidFill>
                <a:effectLst/>
                <a:latin typeface="-apple-system"/>
              </a:rPr>
              <a:t>DOM event listeners for user interaction (e.g. click, </a:t>
            </a:r>
            <a:r>
              <a:rPr lang="en-GB" b="0" i="0" dirty="0" err="1">
                <a:solidFill>
                  <a:srgbClr val="14181F"/>
                </a:solidFill>
                <a:effectLst/>
                <a:latin typeface="-apple-system"/>
              </a:rPr>
              <a:t>keydown</a:t>
            </a:r>
            <a:r>
              <a:rPr lang="en-GB" b="0" i="0" dirty="0">
                <a:solidFill>
                  <a:srgbClr val="14181F"/>
                </a:solidFill>
                <a:effectLst/>
                <a:latin typeface="-apple-system"/>
              </a:rPr>
              <a:t>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14181F"/>
                </a:solidFill>
                <a:effectLst/>
                <a:latin typeface="-apple-system"/>
              </a:rPr>
              <a:t>DOM updates in response to user interaction (e.g. showing/hiding an element, changing text or styles)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812250-1331-9649-A8B4-F40FA6F24E4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8440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812250-1331-9649-A8B4-F40FA6F24E4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4764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812250-1331-9649-A8B4-F40FA6F24E4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3924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Lorem ipsum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dolor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sit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amet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,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consectetur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adipiscing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elit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,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sed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do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eiusmod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tempor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incididunt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ut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labore et dolore magna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aliqua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. Ut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enim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ad minim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veniam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,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quis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nostrud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exercitation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ullamco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laboris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nisi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ut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aliquip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ex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ea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commodo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consequat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. 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812250-1331-9649-A8B4-F40FA6F24E4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3479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Lorem ipsum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dolor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sit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amet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,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consectetur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adipiscing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elit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,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sed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do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eiusmod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tempor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incididunt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ut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labore et dolore magna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aliqua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. Ut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enim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ad minim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veniam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,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quis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nostrud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exercitation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ullamco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laboris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nisi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ut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aliquip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ex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ea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commodo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consequat</a:t>
            </a:r>
            <a:r>
              <a:rPr lang="en-GB" b="0" i="0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. 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812250-1331-9649-A8B4-F40FA6F24E4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4943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812250-1331-9649-A8B4-F40FA6F24E4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1338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812250-1331-9649-A8B4-F40FA6F24E4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2206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812250-1331-9649-A8B4-F40FA6F24E4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0993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3D7FC-754E-1989-7A72-FBA006E034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8D6752-B3F6-66C2-83E7-AEA0E8423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88CCA-E2ED-7746-D47A-2D49B05629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BF1BE-29B1-DC42-ACE5-5962630F9E37}" type="datetimeFigureOut">
              <a:rPr lang="en-US" smtClean="0"/>
              <a:t>10/19/22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21FC47-BA4D-F6EF-8E4F-84D2E1E04B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291702-9BA3-2941-C0EB-12463CB8CE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C8A58-5197-B44D-BCB0-D52AD8C15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3095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BD7C2-1DD9-0216-EBD2-F36E87459D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8342BE-A7E9-4323-E1B6-4692E0B0F6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967BE8-10FA-9EE0-7581-28FD2F7F4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BF1BE-29B1-DC42-ACE5-5962630F9E37}" type="datetimeFigureOut">
              <a:rPr lang="en-US" smtClean="0"/>
              <a:t>10/19/22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96A8A8-334B-1A55-DC95-B1745DE21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ACEFE1-3A10-7C4E-6F70-7A002B20E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C8A58-5197-B44D-BCB0-D52AD8C15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0017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29B512-65BE-DD2E-3204-588A1ACA98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EF8475-D0DC-BB0C-8999-749153FF25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2411C8-A917-3A38-5631-C5382350E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BF1BE-29B1-DC42-ACE5-5962630F9E37}" type="datetimeFigureOut">
              <a:rPr lang="en-US" smtClean="0"/>
              <a:t>10/19/22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7818E7-BC63-FCC6-0664-ECE1F1320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70217D-BE39-7FC0-08CC-6B9A1F0A5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C8A58-5197-B44D-BCB0-D52AD8C15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9686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CF8E94-66FB-0D3E-0D71-54F3833F8A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7FFDA6-4225-A446-F116-DC1D6F1640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46F493-7D3E-633D-7D29-6168EAAF93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BF1BE-29B1-DC42-ACE5-5962630F9E37}" type="datetimeFigureOut">
              <a:rPr lang="en-US" smtClean="0"/>
              <a:t>10/19/22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B4480A-D763-05BE-830E-4E04239E8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CC265-A01B-AD0F-6A53-2344BFB5E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C8A58-5197-B44D-BCB0-D52AD8C15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327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86348-C37A-8C48-49D9-680DFA93B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5437FF-2295-751F-9368-CBEBCDBE0C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AD7F85-87EB-30EA-6BD1-5B49731EDD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BF1BE-29B1-DC42-ACE5-5962630F9E37}" type="datetimeFigureOut">
              <a:rPr lang="en-US" smtClean="0"/>
              <a:t>10/19/22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C744B4-5487-D584-D081-9D47BA117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74380F-B1B2-400B-0432-EF9899B68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C8A58-5197-B44D-BCB0-D52AD8C15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2319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5BFC7-2EF4-10DC-E1CB-5F4796B8A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039D1E-C502-0EC6-7B5B-396C4793CE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A254C4-C2D4-F63C-00D5-D13332C743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4BF1C1-38BA-E0AA-8B53-D0D325AC15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BF1BE-29B1-DC42-ACE5-5962630F9E37}" type="datetimeFigureOut">
              <a:rPr lang="en-US" smtClean="0"/>
              <a:t>10/19/22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36E826-2ECA-1407-48D3-4A096E9439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85998F-6551-74CD-CDD1-198FA8584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C8A58-5197-B44D-BCB0-D52AD8C15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89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97B36-7F56-70F8-2236-9E577ECC08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CCEA5A-B3AE-B43A-D0CD-B558819E58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FBFDD7-C433-F519-4E32-B33899C705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131B69-5AB9-E0D9-9FED-130CE219EF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B20CA0-2AF5-5EC6-AC42-566A0B449C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05D3BC6-E070-FF33-91C8-B45CAE1F2D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BF1BE-29B1-DC42-ACE5-5962630F9E37}" type="datetimeFigureOut">
              <a:rPr lang="en-US" smtClean="0"/>
              <a:t>10/19/22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1C4222E-90F5-D957-73D5-2A77AD8B1A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9A13782-1166-F475-829A-92E378DDC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C8A58-5197-B44D-BCB0-D52AD8C15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5553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B67F3-FDF4-38FA-1651-48F70558A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30EC48D-DF96-5FE1-B5E0-4F144F761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BF1BE-29B1-DC42-ACE5-5962630F9E37}" type="datetimeFigureOut">
              <a:rPr lang="en-US" smtClean="0"/>
              <a:t>10/19/22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2BB895-85E4-43DC-7850-AC905E92A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2F482D-0B4D-1A43-1312-1408A950E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C8A58-5197-B44D-BCB0-D52AD8C15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1430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1D9C567-1646-D2C6-DB71-4B1B38DB4A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BF1BE-29B1-DC42-ACE5-5962630F9E37}" type="datetimeFigureOut">
              <a:rPr lang="en-US" smtClean="0"/>
              <a:t>10/19/22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B277AF4-FED2-31CB-F645-A8BDB67EA5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F53356-5D40-773F-9F58-187CE1ADBE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C8A58-5197-B44D-BCB0-D52AD8C15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0977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76E55-E32F-5BBD-0E22-FBDEE456A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17A16A-39B5-D1DE-61C3-06E4A4EEC6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F934D1-33A2-DD3B-FE6A-4327CD27D5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37B219-90AC-DD26-07B5-0D2C236F1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BF1BE-29B1-DC42-ACE5-5962630F9E37}" type="datetimeFigureOut">
              <a:rPr lang="en-US" smtClean="0"/>
              <a:t>10/19/22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80FB99-0E5D-4D2B-71D9-578B480A2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D26A8B-E701-646B-331B-67E075CB7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C8A58-5197-B44D-BCB0-D52AD8C15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358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B6B55-A4FB-3B17-1C5F-A871000BB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074D211-38E5-F1F7-F2C3-DB7833666B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DF31BE-47A5-81E7-4A51-B28DD1EEE6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F05407-76B9-F5C3-38F3-7AEABE780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BF1BE-29B1-DC42-ACE5-5962630F9E37}" type="datetimeFigureOut">
              <a:rPr lang="en-US" smtClean="0"/>
              <a:t>10/19/22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848A22-FE89-F3F3-1CB6-3D53E7FC2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B99AE6-0E13-9819-4670-67FB28C67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C8A58-5197-B44D-BCB0-D52AD8C15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1511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80E4B04-390B-9606-35F8-4DE55E14B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13FA3B-6055-E31D-3C85-A0416A8AAA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819CDD-1436-807F-CA31-C80059C9CA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0BF1BE-29B1-DC42-ACE5-5962630F9E37}" type="datetimeFigureOut">
              <a:rPr lang="en-US" smtClean="0"/>
              <a:t>10/19/22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C0AB84-26A1-FDA4-064A-A8A5BE4603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981621-ED2B-0C2F-FDE6-F4BE5A9625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8C8A58-5197-B44D-BCB0-D52AD8C15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5762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jp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jp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jp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jp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jp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jp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jp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10" Type="http://schemas.openxmlformats.org/officeDocument/2006/relationships/image" Target="../media/image6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jp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41E7B-C768-5420-FCE4-D4CD666648D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FAC Portfolio Wireframe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D539CB-2464-A626-9B43-02C09DE004B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33602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DB2DF338-4334-5F33-DA50-AABD98B86D0B}"/>
              </a:ext>
            </a:extLst>
          </p:cNvPr>
          <p:cNvSpPr/>
          <p:nvPr/>
        </p:nvSpPr>
        <p:spPr>
          <a:xfrm>
            <a:off x="1089361" y="534859"/>
            <a:ext cx="154516" cy="154516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000000"/>
              </a:highlight>
            </a:endParaRPr>
          </a:p>
        </p:txBody>
      </p:sp>
      <p:sp>
        <p:nvSpPr>
          <p:cNvPr id="7" name="Triangle 6">
            <a:extLst>
              <a:ext uri="{FF2B5EF4-FFF2-40B4-BE49-F238E27FC236}">
                <a16:creationId xmlns:a16="http://schemas.microsoft.com/office/drawing/2014/main" id="{F855313E-2071-7B05-B283-2217CB1F3EFD}"/>
              </a:ext>
            </a:extLst>
          </p:cNvPr>
          <p:cNvSpPr/>
          <p:nvPr/>
        </p:nvSpPr>
        <p:spPr>
          <a:xfrm>
            <a:off x="966097" y="383771"/>
            <a:ext cx="405304" cy="349400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000000"/>
              </a:highlight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108D2CF-E3C4-B134-011F-696AF51BD3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806" y="2220719"/>
            <a:ext cx="1541189" cy="1541189"/>
          </a:xfrm>
          <a:prstGeom prst="rect">
            <a:avLst/>
          </a:prstGeom>
        </p:spPr>
      </p:pic>
      <p:pic>
        <p:nvPicPr>
          <p:cNvPr id="12" name="Picture 12" descr="Github Logo - Free social media icons">
            <a:extLst>
              <a:ext uri="{FF2B5EF4-FFF2-40B4-BE49-F238E27FC236}">
                <a16:creationId xmlns:a16="http://schemas.microsoft.com/office/drawing/2014/main" id="{7ED3CD49-9B10-C2E4-40BD-BA63316D8C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hotocopy trans="0" detail="1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269" y="4026255"/>
            <a:ext cx="245380" cy="245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White linkedin 5 icon - Free white site logo icons">
            <a:extLst>
              <a:ext uri="{FF2B5EF4-FFF2-40B4-BE49-F238E27FC236}">
                <a16:creationId xmlns:a16="http://schemas.microsoft.com/office/drawing/2014/main" id="{53D5ACC3-7A19-2941-BE57-549914C59A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9172" y="4026255"/>
            <a:ext cx="245380" cy="245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6" descr="twitter-icon-circle-logo-white - Tighes Timepieces">
            <a:extLst>
              <a:ext uri="{FF2B5EF4-FFF2-40B4-BE49-F238E27FC236}">
                <a16:creationId xmlns:a16="http://schemas.microsoft.com/office/drawing/2014/main" id="{EB840A7F-9CCE-411D-64C2-481725D27E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8122" y="4030786"/>
            <a:ext cx="245380" cy="245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BA12145-D1E8-C6EC-E3F7-7B0A06F00726}"/>
              </a:ext>
            </a:extLst>
          </p:cNvPr>
          <p:cNvSpPr txBox="1"/>
          <p:nvPr/>
        </p:nvSpPr>
        <p:spPr>
          <a:xfrm>
            <a:off x="4807890" y="305421"/>
            <a:ext cx="6878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home        </a:t>
            </a:r>
            <a:r>
              <a:rPr lang="en-US" sz="1200" b="1" u="sng" dirty="0">
                <a:solidFill>
                  <a:schemeClr val="bg1"/>
                </a:solidFill>
                <a:latin typeface="Andale Mono" panose="020B0509000000000004" pitchFamily="49" charset="0"/>
              </a:rPr>
              <a:t>about me</a:t>
            </a:r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      why I applied          my code           </a:t>
            </a:r>
            <a:r>
              <a:rPr lang="en-US" sz="1200" u="sng" dirty="0">
                <a:solidFill>
                  <a:schemeClr val="bg1"/>
                </a:solidFill>
                <a:latin typeface="Andale Mono" panose="020B0509000000000004" pitchFamily="49" charset="0"/>
              </a:rPr>
              <a:t>blog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6C96BDB-0876-EEDB-93A0-DE30FB8312F5}"/>
              </a:ext>
            </a:extLst>
          </p:cNvPr>
          <p:cNvSpPr txBox="1"/>
          <p:nvPr/>
        </p:nvSpPr>
        <p:spPr>
          <a:xfrm>
            <a:off x="10792557" y="299591"/>
            <a:ext cx="866691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Andale Mono" panose="020B0509000000000004" pitchFamily="49" charset="0"/>
              </a:rPr>
              <a:t>blog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676A7AD-7DA2-D9B4-5412-B1A571982355}"/>
              </a:ext>
            </a:extLst>
          </p:cNvPr>
          <p:cNvSpPr txBox="1"/>
          <p:nvPr/>
        </p:nvSpPr>
        <p:spPr>
          <a:xfrm>
            <a:off x="3257166" y="1533792"/>
            <a:ext cx="5278710" cy="57092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u="sng" dirty="0">
                <a:solidFill>
                  <a:schemeClr val="bg1"/>
                </a:solidFill>
                <a:latin typeface="Andale Mono" panose="020B0509000000000004" pitchFamily="49" charset="0"/>
              </a:rPr>
              <a:t>topic 1</a:t>
            </a:r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 </a:t>
            </a:r>
          </a:p>
          <a:p>
            <a:endParaRPr lang="en-US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Lorem ipsum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dolor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sit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amet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consectetur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adipiscing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elit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sed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do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eiusmod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tempor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incididunt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labore et dolore magna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aliqua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. Ut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enim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ad minim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veniam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quis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nostrud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exercitation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ullamco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laboris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nisi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aliquip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ex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ea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commodo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consequat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.</a:t>
            </a:r>
          </a:p>
          <a:p>
            <a:endParaRPr lang="en-GB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Lorem ipsum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dolor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sit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amet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consectetur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adipiscing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elit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sed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do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eiusmod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tempor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incididunt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labore et dolore magna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aliqua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. Ut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enim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ad minim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veniam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quis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nostrud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exercitation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ullamco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laboris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nisi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aliquip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ex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ea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commodo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consequat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.</a:t>
            </a:r>
          </a:p>
          <a:p>
            <a:endParaRPr lang="en-GB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endParaRPr lang="en-GB" sz="1100" b="0" i="0" dirty="0">
              <a:solidFill>
                <a:schemeClr val="bg1"/>
              </a:solidFill>
              <a:effectLst/>
              <a:latin typeface="Andale Mono" panose="020B0509000000000004" pitchFamily="49" charset="0"/>
            </a:endParaRPr>
          </a:p>
          <a:p>
            <a:endParaRPr lang="en-GB" sz="1100" b="0" i="0" dirty="0">
              <a:solidFill>
                <a:schemeClr val="bg1"/>
              </a:solidFill>
              <a:effectLst/>
              <a:latin typeface="Andale Mono" panose="020B0509000000000004" pitchFamily="49" charset="0"/>
            </a:endParaRPr>
          </a:p>
          <a:p>
            <a:endParaRPr lang="en-GB" sz="1100" b="0" i="0" dirty="0">
              <a:solidFill>
                <a:schemeClr val="bg1"/>
              </a:solidFill>
              <a:effectLst/>
              <a:latin typeface="Andale Mono" panose="020B0509000000000004" pitchFamily="49" charset="0"/>
            </a:endParaRPr>
          </a:p>
          <a:p>
            <a:endParaRPr lang="en-GB" sz="1100" b="0" i="0" dirty="0">
              <a:solidFill>
                <a:schemeClr val="bg1"/>
              </a:solidFill>
              <a:effectLst/>
              <a:latin typeface="Andale Mono" panose="020B0509000000000004" pitchFamily="49" charset="0"/>
            </a:endParaRPr>
          </a:p>
          <a:p>
            <a:endParaRPr lang="en-GB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endParaRPr lang="en-GB" sz="1100" b="0" i="0" dirty="0">
              <a:solidFill>
                <a:schemeClr val="bg1"/>
              </a:solidFill>
              <a:effectLst/>
              <a:latin typeface="Andale Mono" panose="020B0509000000000004" pitchFamily="49" charset="0"/>
            </a:endParaRPr>
          </a:p>
          <a:p>
            <a:endParaRPr lang="en-GB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endParaRPr lang="en-GB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endParaRPr lang="en-GB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US" sz="1200" u="sng" dirty="0">
                <a:solidFill>
                  <a:schemeClr val="bg1"/>
                </a:solidFill>
                <a:latin typeface="Andale Mono" panose="020B0509000000000004" pitchFamily="49" charset="0"/>
              </a:rPr>
              <a:t>topic 2</a:t>
            </a:r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endParaRPr lang="en-US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Lorem ipsum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dolor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sit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amet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consectetur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adipiscing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elit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sed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do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eiusmod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tempor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incididunt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labore et dolore magna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aliqua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. Ut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enim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ad minim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veniam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quis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nostrud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exercitation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ullamco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laboris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nisi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aliquip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ex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ea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commodo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consequat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.</a:t>
            </a:r>
          </a:p>
          <a:p>
            <a:endParaRPr lang="en-GB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Lorem ipsum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dolor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sit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amet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consectetur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adipiscing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elit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sed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do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eiusmod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tempor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incididunt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labore et dolore magna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aliqua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. Ut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enim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ad minim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veniam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quis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nostrud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exercitation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ullamco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laboris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nisi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aliquip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ex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ea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commodo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consequat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. </a:t>
            </a:r>
            <a:endParaRPr lang="en-US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endParaRPr lang="en-US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4A7553B-AE92-B88B-B873-CA2F45099915}"/>
              </a:ext>
            </a:extLst>
          </p:cNvPr>
          <p:cNvSpPr/>
          <p:nvPr/>
        </p:nvSpPr>
        <p:spPr>
          <a:xfrm>
            <a:off x="2580718" y="1017765"/>
            <a:ext cx="12192000" cy="3980438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611C448-65E7-F13F-297A-EDF83B137743}"/>
              </a:ext>
            </a:extLst>
          </p:cNvPr>
          <p:cNvSpPr/>
          <p:nvPr/>
        </p:nvSpPr>
        <p:spPr>
          <a:xfrm>
            <a:off x="0" y="-134"/>
            <a:ext cx="12192000" cy="1017901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63BEE6C-92DE-F1A5-0E5D-3D957AB9EA34}"/>
              </a:ext>
            </a:extLst>
          </p:cNvPr>
          <p:cNvSpPr/>
          <p:nvPr/>
        </p:nvSpPr>
        <p:spPr>
          <a:xfrm>
            <a:off x="5821" y="1017766"/>
            <a:ext cx="2574897" cy="5840233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42144D5-00B1-B1EC-841B-9CBE5C94795F}"/>
              </a:ext>
            </a:extLst>
          </p:cNvPr>
          <p:cNvSpPr/>
          <p:nvPr/>
        </p:nvSpPr>
        <p:spPr>
          <a:xfrm>
            <a:off x="9196724" y="2353302"/>
            <a:ext cx="2153847" cy="9144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Make this single page scroll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3EEC75-5272-0D2B-CC43-B321E978577A}"/>
              </a:ext>
            </a:extLst>
          </p:cNvPr>
          <p:cNvSpPr txBox="1"/>
          <p:nvPr/>
        </p:nvSpPr>
        <p:spPr>
          <a:xfrm>
            <a:off x="8931160" y="6352524"/>
            <a:ext cx="52787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Andale Mono" panose="020B0509000000000004" pitchFamily="49" charset="0"/>
              </a:rPr>
              <a:t>☝️</a:t>
            </a:r>
          </a:p>
        </p:txBody>
      </p:sp>
      <p:pic>
        <p:nvPicPr>
          <p:cNvPr id="10" name="Picture 2" descr="Founders and Coders « CoTech « Cooperative Technologists">
            <a:extLst>
              <a:ext uri="{FF2B5EF4-FFF2-40B4-BE49-F238E27FC236}">
                <a16:creationId xmlns:a16="http://schemas.microsoft.com/office/drawing/2014/main" id="{959F6750-D219-781E-B124-3E3C85399A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0571" y="6422584"/>
            <a:ext cx="710528" cy="312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CB2AF0E-2F66-8B6B-EF75-490C98F18936}"/>
              </a:ext>
            </a:extLst>
          </p:cNvPr>
          <p:cNvSpPr/>
          <p:nvPr/>
        </p:nvSpPr>
        <p:spPr>
          <a:xfrm>
            <a:off x="3286844" y="3569054"/>
            <a:ext cx="2075570" cy="113244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IMAGE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D8B2494-8EE8-BF39-1874-F452FEE82E19}"/>
              </a:ext>
            </a:extLst>
          </p:cNvPr>
          <p:cNvSpPr/>
          <p:nvPr/>
        </p:nvSpPr>
        <p:spPr>
          <a:xfrm>
            <a:off x="5489781" y="3569053"/>
            <a:ext cx="2075570" cy="113244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IMAGE</a:t>
            </a:r>
          </a:p>
        </p:txBody>
      </p:sp>
    </p:spTree>
    <p:extLst>
      <p:ext uri="{BB962C8B-B14F-4D97-AF65-F5344CB8AC3E}">
        <p14:creationId xmlns:p14="http://schemas.microsoft.com/office/powerpoint/2010/main" val="41912321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DF06D-3056-8780-4779-994FA583C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Mobile version</a:t>
            </a:r>
          </a:p>
        </p:txBody>
      </p:sp>
    </p:spTree>
    <p:extLst>
      <p:ext uri="{BB962C8B-B14F-4D97-AF65-F5344CB8AC3E}">
        <p14:creationId xmlns:p14="http://schemas.microsoft.com/office/powerpoint/2010/main" val="39431889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DF06D-3056-8780-4779-994FA583C8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27517"/>
            <a:ext cx="10515600" cy="151710"/>
          </a:xfrm>
        </p:spPr>
        <p:txBody>
          <a:bodyPr>
            <a:normAutofit fontScale="90000"/>
          </a:bodyPr>
          <a:lstStyle/>
          <a:p>
            <a:r>
              <a:rPr lang="en-US" sz="3200" dirty="0"/>
              <a:t>Mobile version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9B55BA9-DFD6-D0CB-FCA4-C4803AEE9BD1}"/>
              </a:ext>
            </a:extLst>
          </p:cNvPr>
          <p:cNvSpPr/>
          <p:nvPr/>
        </p:nvSpPr>
        <p:spPr>
          <a:xfrm rot="5400000">
            <a:off x="-715618" y="1971923"/>
            <a:ext cx="6094800" cy="3420000"/>
          </a:xfrm>
          <a:prstGeom prst="round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737BFFEA-2E3F-D4B4-DDD4-F7AFEA6442D5}"/>
              </a:ext>
            </a:extLst>
          </p:cNvPr>
          <p:cNvSpPr/>
          <p:nvPr/>
        </p:nvSpPr>
        <p:spPr>
          <a:xfrm rot="5400000">
            <a:off x="7161375" y="1963152"/>
            <a:ext cx="6094800" cy="3420000"/>
          </a:xfrm>
          <a:prstGeom prst="round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0F9EF0-4DFE-0CB4-FA9A-B44F5E3B0694}"/>
              </a:ext>
            </a:extLst>
          </p:cNvPr>
          <p:cNvSpPr txBox="1"/>
          <p:nvPr/>
        </p:nvSpPr>
        <p:spPr>
          <a:xfrm>
            <a:off x="1982540" y="357524"/>
            <a:ext cx="5565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u="sng" dirty="0">
                <a:latin typeface="Andale Mono" panose="020B0509000000000004" pitchFamily="49" charset="0"/>
              </a:rPr>
              <a:t>home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B230E91-24F7-762A-A353-40ED5F5643CD}"/>
              </a:ext>
            </a:extLst>
          </p:cNvPr>
          <p:cNvSpPr txBox="1"/>
          <p:nvPr/>
        </p:nvSpPr>
        <p:spPr>
          <a:xfrm>
            <a:off x="9821195" y="323540"/>
            <a:ext cx="9284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u="sng" dirty="0">
                <a:latin typeface="Andale Mono" panose="020B0509000000000004" pitchFamily="49" charset="0"/>
              </a:rPr>
              <a:t>About me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691CA33-CDC2-6D4F-8506-F1AADC1483F0}"/>
              </a:ext>
            </a:extLst>
          </p:cNvPr>
          <p:cNvSpPr txBox="1"/>
          <p:nvPr/>
        </p:nvSpPr>
        <p:spPr>
          <a:xfrm>
            <a:off x="926248" y="4199983"/>
            <a:ext cx="277356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MENU</a:t>
            </a: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🙋🏽‍♂️  about me </a:t>
            </a: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💌  why i’m applying</a:t>
            </a: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📂  projects and code</a:t>
            </a: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📝  learning blog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38B2E03-B6F6-4764-D594-C8179AC79728}"/>
              </a:ext>
            </a:extLst>
          </p:cNvPr>
          <p:cNvSpPr txBox="1"/>
          <p:nvPr/>
        </p:nvSpPr>
        <p:spPr>
          <a:xfrm>
            <a:off x="866692" y="2945601"/>
            <a:ext cx="317509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hello 👋  </a:t>
            </a: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i’m </a:t>
            </a:r>
            <a:r>
              <a:rPr lang="en-US" sz="1200" b="1" dirty="0">
                <a:solidFill>
                  <a:schemeClr val="bg1"/>
                </a:solidFill>
                <a:latin typeface="Andale Mono" panose="020B0509000000000004" pitchFamily="49" charset="0"/>
              </a:rPr>
              <a:t>tesh</a:t>
            </a:r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 ✌️</a:t>
            </a: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aspiring full stack developer 💻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C551327-C864-CE79-AC34-DC13FDD696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9134" y="1629931"/>
            <a:ext cx="1541189" cy="1541189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B0FAFFC7-91AF-F627-E26E-32628E65A229}"/>
              </a:ext>
            </a:extLst>
          </p:cNvPr>
          <p:cNvSpPr txBox="1"/>
          <p:nvPr/>
        </p:nvSpPr>
        <p:spPr>
          <a:xfrm>
            <a:off x="8766266" y="1537922"/>
            <a:ext cx="2814762" cy="49936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u="sng" dirty="0">
                <a:solidFill>
                  <a:schemeClr val="bg1"/>
                </a:solidFill>
                <a:latin typeface="Andale Mono" panose="020B0509000000000004" pitchFamily="49" charset="0"/>
              </a:rPr>
              <a:t>about me</a:t>
            </a:r>
            <a:r>
              <a:rPr lang="en-US" sz="1400" dirty="0">
                <a:solidFill>
                  <a:schemeClr val="bg1"/>
                </a:solidFill>
                <a:latin typeface="Andale Mono" panose="020B0509000000000004" pitchFamily="49" charset="0"/>
              </a:rPr>
              <a:t> 🙋🏽‍♂️</a:t>
            </a:r>
          </a:p>
          <a:p>
            <a:endParaRPr lang="en-US" sz="105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Lorem ipsum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dolor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sit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amet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consectetur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adipiscing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elit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sed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do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eiusmod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tempor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incididunt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ut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labore et dolore magna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aliqua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. Ut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enim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ad minim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veniam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quis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nostrud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exercitation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ullamco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laboris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nisi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ut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aliquip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ex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ea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commodo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consequat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.</a:t>
            </a:r>
          </a:p>
          <a:p>
            <a:endParaRPr lang="en-GB" sz="105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endParaRPr lang="en-GB" sz="1050" b="0" i="0" dirty="0">
              <a:solidFill>
                <a:schemeClr val="bg1"/>
              </a:solidFill>
              <a:effectLst/>
              <a:latin typeface="Andale Mono" panose="020B0509000000000004" pitchFamily="49" charset="0"/>
            </a:endParaRPr>
          </a:p>
          <a:p>
            <a:endParaRPr lang="en-GB" sz="1050" b="0" i="0" dirty="0">
              <a:solidFill>
                <a:schemeClr val="bg1"/>
              </a:solidFill>
              <a:effectLst/>
              <a:latin typeface="Andale Mono" panose="020B0509000000000004" pitchFamily="49" charset="0"/>
            </a:endParaRPr>
          </a:p>
          <a:p>
            <a:endParaRPr lang="en-GB" sz="105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endParaRPr lang="en-GB" sz="1050" b="0" i="0" dirty="0">
              <a:solidFill>
                <a:schemeClr val="bg1"/>
              </a:solidFill>
              <a:effectLst/>
              <a:latin typeface="Andale Mono" panose="020B0509000000000004" pitchFamily="49" charset="0"/>
            </a:endParaRPr>
          </a:p>
          <a:p>
            <a:endParaRPr lang="en-GB" sz="1050" b="0" i="0" dirty="0">
              <a:solidFill>
                <a:schemeClr val="bg1"/>
              </a:solidFill>
              <a:effectLst/>
              <a:latin typeface="Andale Mono" panose="020B0509000000000004" pitchFamily="49" charset="0"/>
            </a:endParaRPr>
          </a:p>
          <a:p>
            <a:endParaRPr lang="en-GB" sz="1050" b="0" i="0" dirty="0">
              <a:solidFill>
                <a:schemeClr val="bg1"/>
              </a:solidFill>
              <a:effectLst/>
              <a:latin typeface="Andale Mono" panose="020B0509000000000004" pitchFamily="49" charset="0"/>
            </a:endParaRPr>
          </a:p>
          <a:p>
            <a:endParaRPr lang="en-GB" sz="105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Lorem ipsum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dolor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sit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amet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consectetur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adipiscing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elit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sed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do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eiusmod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tempor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incididunt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ut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labore et dolore magna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aliqua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. Ut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enim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ad minim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veniam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quis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nostrud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exercitation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ullamco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laboris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nisi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ut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aliquip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ex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ea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commodo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consequat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. </a:t>
            </a:r>
          </a:p>
          <a:p>
            <a:endParaRPr lang="en-GB" sz="105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Lorem ipsum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dolor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sit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amet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consectetur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adipiscing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elit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sed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do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eiusmod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tempor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incididunt</a:t>
            </a:r>
            <a:r>
              <a:rPr lang="en-GB" sz="1050" dirty="0">
                <a:solidFill>
                  <a:schemeClr val="bg1"/>
                </a:solidFill>
                <a:latin typeface="Andale Mono" panose="020B0509000000000004" pitchFamily="49" charset="0"/>
              </a:rPr>
              <a:t>.</a:t>
            </a:r>
            <a:endParaRPr lang="en-US" sz="1050" dirty="0">
              <a:solidFill>
                <a:schemeClr val="bg1"/>
              </a:solidFill>
              <a:latin typeface="Andale Mono" panose="020B0509000000000004" pitchFamily="49" charset="0"/>
            </a:endParaRPr>
          </a:p>
        </p:txBody>
      </p: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08832A70-6C64-65CC-9C26-D71DEBA12A0E}"/>
              </a:ext>
            </a:extLst>
          </p:cNvPr>
          <p:cNvSpPr/>
          <p:nvPr/>
        </p:nvSpPr>
        <p:spPr>
          <a:xfrm rot="5400000">
            <a:off x="3212861" y="1971923"/>
            <a:ext cx="6094800" cy="3420000"/>
          </a:xfrm>
          <a:prstGeom prst="round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1CACED89-6166-C091-83DE-EFEBA36BD33F}"/>
              </a:ext>
            </a:extLst>
          </p:cNvPr>
          <p:cNvCxnSpPr>
            <a:cxnSpLocks/>
          </p:cNvCxnSpPr>
          <p:nvPr/>
        </p:nvCxnSpPr>
        <p:spPr>
          <a:xfrm>
            <a:off x="4873715" y="910882"/>
            <a:ext cx="30215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FE275497-AA3E-D479-B3E4-DFC77A0E5100}"/>
              </a:ext>
            </a:extLst>
          </p:cNvPr>
          <p:cNvCxnSpPr>
            <a:cxnSpLocks/>
          </p:cNvCxnSpPr>
          <p:nvPr/>
        </p:nvCxnSpPr>
        <p:spPr>
          <a:xfrm>
            <a:off x="4873715" y="1022197"/>
            <a:ext cx="30215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E70774D0-B39C-B324-1A23-9A96F2F6B6D2}"/>
              </a:ext>
            </a:extLst>
          </p:cNvPr>
          <p:cNvCxnSpPr>
            <a:cxnSpLocks/>
          </p:cNvCxnSpPr>
          <p:nvPr/>
        </p:nvCxnSpPr>
        <p:spPr>
          <a:xfrm>
            <a:off x="4873715" y="1136228"/>
            <a:ext cx="30215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4E1580B5-8B3E-0602-82EB-F639B4461CE2}"/>
              </a:ext>
            </a:extLst>
          </p:cNvPr>
          <p:cNvSpPr/>
          <p:nvPr/>
        </p:nvSpPr>
        <p:spPr>
          <a:xfrm rot="5400000">
            <a:off x="2904771" y="2280013"/>
            <a:ext cx="6094800" cy="280382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9C739CD-9472-4F24-3B3F-93AC7ECE34AC}"/>
              </a:ext>
            </a:extLst>
          </p:cNvPr>
          <p:cNvSpPr txBox="1"/>
          <p:nvPr/>
        </p:nvSpPr>
        <p:spPr>
          <a:xfrm>
            <a:off x="4666286" y="4199983"/>
            <a:ext cx="225484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Andale Mono" panose="020B0509000000000004" pitchFamily="49" charset="0"/>
              </a:rPr>
              <a:t>MENU</a:t>
            </a:r>
          </a:p>
          <a:p>
            <a:endParaRPr lang="en-US" sz="1200" dirty="0">
              <a:latin typeface="Andale Mono" panose="020B0509000000000004" pitchFamily="49" charset="0"/>
            </a:endParaRPr>
          </a:p>
          <a:p>
            <a:r>
              <a:rPr lang="en-US" sz="1200" dirty="0">
                <a:latin typeface="Andale Mono" panose="020B0509000000000004" pitchFamily="49" charset="0"/>
              </a:rPr>
              <a:t>🙋🏽‍♂️  about me </a:t>
            </a:r>
          </a:p>
          <a:p>
            <a:endParaRPr lang="en-US" sz="1200" dirty="0">
              <a:latin typeface="Andale Mono" panose="020B0509000000000004" pitchFamily="49" charset="0"/>
            </a:endParaRPr>
          </a:p>
          <a:p>
            <a:r>
              <a:rPr lang="en-US" sz="1200" dirty="0">
                <a:latin typeface="Andale Mono" panose="020B0509000000000004" pitchFamily="49" charset="0"/>
              </a:rPr>
              <a:t>💌  why I’m applying</a:t>
            </a:r>
          </a:p>
          <a:p>
            <a:endParaRPr lang="en-US" sz="1200" dirty="0">
              <a:latin typeface="Andale Mono" panose="020B0509000000000004" pitchFamily="49" charset="0"/>
            </a:endParaRPr>
          </a:p>
          <a:p>
            <a:r>
              <a:rPr lang="en-US" sz="1200" dirty="0">
                <a:latin typeface="Andale Mono" panose="020B0509000000000004" pitchFamily="49" charset="0"/>
              </a:rPr>
              <a:t>📂  projects and code</a:t>
            </a:r>
          </a:p>
          <a:p>
            <a:endParaRPr lang="en-US" sz="1200" dirty="0">
              <a:latin typeface="Andale Mono" panose="020B0509000000000004" pitchFamily="49" charset="0"/>
            </a:endParaRPr>
          </a:p>
          <a:p>
            <a:r>
              <a:rPr lang="en-US" sz="1200" dirty="0">
                <a:latin typeface="Andale Mono" panose="020B0509000000000004" pitchFamily="49" charset="0"/>
              </a:rPr>
              <a:t>📝  learning blog </a:t>
            </a:r>
          </a:p>
        </p:txBody>
      </p:sp>
      <p:pic>
        <p:nvPicPr>
          <p:cNvPr id="50" name="Picture 2" descr="Founders and Coders « CoTech « Cooperative Technologists">
            <a:extLst>
              <a:ext uri="{FF2B5EF4-FFF2-40B4-BE49-F238E27FC236}">
                <a16:creationId xmlns:a16="http://schemas.microsoft.com/office/drawing/2014/main" id="{82A9026F-6839-73DB-CFC6-388EAE4F49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5034" y="865881"/>
            <a:ext cx="710528" cy="312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FE6EB686-A080-BDBB-B57E-717930F63E61}"/>
              </a:ext>
            </a:extLst>
          </p:cNvPr>
          <p:cNvSpPr txBox="1"/>
          <p:nvPr/>
        </p:nvSpPr>
        <p:spPr>
          <a:xfrm>
            <a:off x="4615016" y="2974846"/>
            <a:ext cx="2803823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latin typeface="Andale Mono" panose="020B0509000000000004" pitchFamily="49" charset="0"/>
              </a:rPr>
              <a:t>hello 👋  </a:t>
            </a:r>
          </a:p>
          <a:p>
            <a:endParaRPr lang="en-US" sz="1050" dirty="0">
              <a:latin typeface="Andale Mono" panose="020B0509000000000004" pitchFamily="49" charset="0"/>
            </a:endParaRPr>
          </a:p>
          <a:p>
            <a:r>
              <a:rPr lang="en-US" sz="1050" dirty="0">
                <a:latin typeface="Andale Mono" panose="020B0509000000000004" pitchFamily="49" charset="0"/>
              </a:rPr>
              <a:t>i’m </a:t>
            </a:r>
            <a:r>
              <a:rPr lang="en-US" sz="1050" b="1" dirty="0">
                <a:latin typeface="Andale Mono" panose="020B0509000000000004" pitchFamily="49" charset="0"/>
              </a:rPr>
              <a:t>tesh</a:t>
            </a:r>
            <a:r>
              <a:rPr lang="en-US" sz="1050" dirty="0">
                <a:latin typeface="Andale Mono" panose="020B0509000000000004" pitchFamily="49" charset="0"/>
              </a:rPr>
              <a:t> ✌️</a:t>
            </a:r>
          </a:p>
          <a:p>
            <a:endParaRPr lang="en-US" sz="1050" dirty="0">
              <a:latin typeface="Andale Mono" panose="020B0509000000000004" pitchFamily="49" charset="0"/>
            </a:endParaRPr>
          </a:p>
          <a:p>
            <a:r>
              <a:rPr lang="en-US" sz="1050" dirty="0">
                <a:latin typeface="Andale Mono" panose="020B0509000000000004" pitchFamily="49" charset="0"/>
              </a:rPr>
              <a:t>aspiring full stack developer 💻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8C6CF4E3-C6B1-5C01-F1BB-0A1F50A12944}"/>
              </a:ext>
            </a:extLst>
          </p:cNvPr>
          <p:cNvCxnSpPr>
            <a:cxnSpLocks/>
          </p:cNvCxnSpPr>
          <p:nvPr/>
        </p:nvCxnSpPr>
        <p:spPr>
          <a:xfrm>
            <a:off x="4687395" y="925551"/>
            <a:ext cx="302150" cy="0"/>
          </a:xfrm>
          <a:prstGeom prst="line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AFFE2C92-11FB-BD21-5979-72826D1446EC}"/>
              </a:ext>
            </a:extLst>
          </p:cNvPr>
          <p:cNvCxnSpPr>
            <a:cxnSpLocks/>
          </p:cNvCxnSpPr>
          <p:nvPr/>
        </p:nvCxnSpPr>
        <p:spPr>
          <a:xfrm>
            <a:off x="4687395" y="1036866"/>
            <a:ext cx="302150" cy="0"/>
          </a:xfrm>
          <a:prstGeom prst="line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B2BABF94-AC55-555F-42B5-636EF05BA393}"/>
              </a:ext>
            </a:extLst>
          </p:cNvPr>
          <p:cNvCxnSpPr>
            <a:cxnSpLocks/>
          </p:cNvCxnSpPr>
          <p:nvPr/>
        </p:nvCxnSpPr>
        <p:spPr>
          <a:xfrm>
            <a:off x="4687395" y="1150897"/>
            <a:ext cx="302150" cy="0"/>
          </a:xfrm>
          <a:prstGeom prst="line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E1B03126-105D-1E58-70FA-E7F4C39855C9}"/>
              </a:ext>
            </a:extLst>
          </p:cNvPr>
          <p:cNvCxnSpPr>
            <a:cxnSpLocks/>
          </p:cNvCxnSpPr>
          <p:nvPr/>
        </p:nvCxnSpPr>
        <p:spPr>
          <a:xfrm>
            <a:off x="8819255" y="898514"/>
            <a:ext cx="30215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Oval 67">
            <a:extLst>
              <a:ext uri="{FF2B5EF4-FFF2-40B4-BE49-F238E27FC236}">
                <a16:creationId xmlns:a16="http://schemas.microsoft.com/office/drawing/2014/main" id="{A9EB987C-5144-8B70-C71B-EA9B0D578BCE}"/>
              </a:ext>
            </a:extLst>
          </p:cNvPr>
          <p:cNvSpPr/>
          <p:nvPr/>
        </p:nvSpPr>
        <p:spPr>
          <a:xfrm>
            <a:off x="11426512" y="993085"/>
            <a:ext cx="154516" cy="154516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000000"/>
              </a:highlight>
            </a:endParaRPr>
          </a:p>
        </p:txBody>
      </p:sp>
      <p:sp>
        <p:nvSpPr>
          <p:cNvPr id="69" name="Triangle 68">
            <a:extLst>
              <a:ext uri="{FF2B5EF4-FFF2-40B4-BE49-F238E27FC236}">
                <a16:creationId xmlns:a16="http://schemas.microsoft.com/office/drawing/2014/main" id="{00C2539C-4B66-4041-8777-113068C654F2}"/>
              </a:ext>
            </a:extLst>
          </p:cNvPr>
          <p:cNvSpPr/>
          <p:nvPr/>
        </p:nvSpPr>
        <p:spPr>
          <a:xfrm>
            <a:off x="11303248" y="841997"/>
            <a:ext cx="405304" cy="349400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000000"/>
              </a:highlight>
            </a:endParaRPr>
          </a:p>
        </p:txBody>
      </p: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D5B1FFE7-42E9-57E1-87DD-0E4F5B3174C1}"/>
              </a:ext>
            </a:extLst>
          </p:cNvPr>
          <p:cNvCxnSpPr>
            <a:cxnSpLocks/>
          </p:cNvCxnSpPr>
          <p:nvPr/>
        </p:nvCxnSpPr>
        <p:spPr>
          <a:xfrm>
            <a:off x="8819255" y="1009829"/>
            <a:ext cx="30215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60A65ADC-FA54-9670-4B3A-E7466079C597}"/>
              </a:ext>
            </a:extLst>
          </p:cNvPr>
          <p:cNvCxnSpPr>
            <a:cxnSpLocks/>
          </p:cNvCxnSpPr>
          <p:nvPr/>
        </p:nvCxnSpPr>
        <p:spPr>
          <a:xfrm>
            <a:off x="8819255" y="1123860"/>
            <a:ext cx="30215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Rectangle 73">
            <a:extLst>
              <a:ext uri="{FF2B5EF4-FFF2-40B4-BE49-F238E27FC236}">
                <a16:creationId xmlns:a16="http://schemas.microsoft.com/office/drawing/2014/main" id="{E0FCCB73-E62F-978D-35EA-E16F70F82295}"/>
              </a:ext>
            </a:extLst>
          </p:cNvPr>
          <p:cNvSpPr/>
          <p:nvPr/>
        </p:nvSpPr>
        <p:spPr>
          <a:xfrm>
            <a:off x="8970330" y="1479194"/>
            <a:ext cx="1095819" cy="82886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25658B74-1502-7E85-0071-F58FB7394B31}"/>
              </a:ext>
            </a:extLst>
          </p:cNvPr>
          <p:cNvSpPr/>
          <p:nvPr/>
        </p:nvSpPr>
        <p:spPr>
          <a:xfrm>
            <a:off x="9122730" y="1631594"/>
            <a:ext cx="1095819" cy="82886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68E0126C-A529-9A55-497E-7513253CE94B}"/>
              </a:ext>
            </a:extLst>
          </p:cNvPr>
          <p:cNvSpPr/>
          <p:nvPr/>
        </p:nvSpPr>
        <p:spPr>
          <a:xfrm>
            <a:off x="8882291" y="3412583"/>
            <a:ext cx="1271896" cy="914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D0A25B56-CAF3-61E3-C87D-6BC813A7038A}"/>
              </a:ext>
            </a:extLst>
          </p:cNvPr>
          <p:cNvSpPr/>
          <p:nvPr/>
        </p:nvSpPr>
        <p:spPr>
          <a:xfrm>
            <a:off x="10270212" y="3412583"/>
            <a:ext cx="1271896" cy="914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1C5786AA-7415-3C86-3CC5-CF5FC1186C0E}"/>
              </a:ext>
            </a:extLst>
          </p:cNvPr>
          <p:cNvCxnSpPr>
            <a:cxnSpLocks/>
          </p:cNvCxnSpPr>
          <p:nvPr/>
        </p:nvCxnSpPr>
        <p:spPr>
          <a:xfrm>
            <a:off x="872527" y="903464"/>
            <a:ext cx="30215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Oval 88">
            <a:extLst>
              <a:ext uri="{FF2B5EF4-FFF2-40B4-BE49-F238E27FC236}">
                <a16:creationId xmlns:a16="http://schemas.microsoft.com/office/drawing/2014/main" id="{E3E49F59-A9D4-57B8-F0D3-64A61C582E57}"/>
              </a:ext>
            </a:extLst>
          </p:cNvPr>
          <p:cNvSpPr/>
          <p:nvPr/>
        </p:nvSpPr>
        <p:spPr>
          <a:xfrm>
            <a:off x="3627015" y="998035"/>
            <a:ext cx="154516" cy="154516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000000"/>
              </a:highlight>
            </a:endParaRPr>
          </a:p>
        </p:txBody>
      </p:sp>
      <p:sp>
        <p:nvSpPr>
          <p:cNvPr id="90" name="Triangle 89">
            <a:extLst>
              <a:ext uri="{FF2B5EF4-FFF2-40B4-BE49-F238E27FC236}">
                <a16:creationId xmlns:a16="http://schemas.microsoft.com/office/drawing/2014/main" id="{5DB559EA-EFFB-762B-8106-D54CDD57B410}"/>
              </a:ext>
            </a:extLst>
          </p:cNvPr>
          <p:cNvSpPr/>
          <p:nvPr/>
        </p:nvSpPr>
        <p:spPr>
          <a:xfrm>
            <a:off x="3503751" y="846947"/>
            <a:ext cx="405304" cy="349400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000000"/>
              </a:highlight>
            </a:endParaRPr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29D4E99A-94AA-05FC-6B40-97A965BA5351}"/>
              </a:ext>
            </a:extLst>
          </p:cNvPr>
          <p:cNvCxnSpPr>
            <a:cxnSpLocks/>
          </p:cNvCxnSpPr>
          <p:nvPr/>
        </p:nvCxnSpPr>
        <p:spPr>
          <a:xfrm>
            <a:off x="872527" y="1014779"/>
            <a:ext cx="30215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F78ADA6D-4C90-D16A-DAE3-2EE424C716B2}"/>
              </a:ext>
            </a:extLst>
          </p:cNvPr>
          <p:cNvCxnSpPr>
            <a:cxnSpLocks/>
          </p:cNvCxnSpPr>
          <p:nvPr/>
        </p:nvCxnSpPr>
        <p:spPr>
          <a:xfrm>
            <a:off x="872527" y="1128810"/>
            <a:ext cx="30215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Oval 94">
            <a:extLst>
              <a:ext uri="{FF2B5EF4-FFF2-40B4-BE49-F238E27FC236}">
                <a16:creationId xmlns:a16="http://schemas.microsoft.com/office/drawing/2014/main" id="{41EE6E6F-CA59-1D48-9BFA-40F2219B7091}"/>
              </a:ext>
            </a:extLst>
          </p:cNvPr>
          <p:cNvSpPr/>
          <p:nvPr/>
        </p:nvSpPr>
        <p:spPr>
          <a:xfrm>
            <a:off x="7576091" y="959608"/>
            <a:ext cx="154516" cy="154516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000000"/>
              </a:highlight>
            </a:endParaRPr>
          </a:p>
        </p:txBody>
      </p:sp>
      <p:sp>
        <p:nvSpPr>
          <p:cNvPr id="96" name="Triangle 95">
            <a:extLst>
              <a:ext uri="{FF2B5EF4-FFF2-40B4-BE49-F238E27FC236}">
                <a16:creationId xmlns:a16="http://schemas.microsoft.com/office/drawing/2014/main" id="{996998B0-14BE-B41E-75FE-D12524F373B2}"/>
              </a:ext>
            </a:extLst>
          </p:cNvPr>
          <p:cNvSpPr/>
          <p:nvPr/>
        </p:nvSpPr>
        <p:spPr>
          <a:xfrm>
            <a:off x="7452827" y="808520"/>
            <a:ext cx="405304" cy="349400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000000"/>
              </a:highlight>
            </a:endParaRPr>
          </a:p>
        </p:txBody>
      </p:sp>
      <p:pic>
        <p:nvPicPr>
          <p:cNvPr id="97" name="Picture 96">
            <a:extLst>
              <a:ext uri="{FF2B5EF4-FFF2-40B4-BE49-F238E27FC236}">
                <a16:creationId xmlns:a16="http://schemas.microsoft.com/office/drawing/2014/main" id="{D1EAE39E-3699-75BB-EC7E-E672334DD5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1257" y="1629930"/>
            <a:ext cx="1541189" cy="1541189"/>
          </a:xfrm>
          <a:prstGeom prst="rect">
            <a:avLst/>
          </a:prstGeom>
        </p:spPr>
      </p:pic>
      <p:pic>
        <p:nvPicPr>
          <p:cNvPr id="111" name="Picture 110">
            <a:extLst>
              <a:ext uri="{FF2B5EF4-FFF2-40B4-BE49-F238E27FC236}">
                <a16:creationId xmlns:a16="http://schemas.microsoft.com/office/drawing/2014/main" id="{1B4E5D07-E898-AE9B-66C9-6A9D5ACADE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47267" y="808638"/>
            <a:ext cx="405304" cy="405304"/>
          </a:xfrm>
          <a:prstGeom prst="rect">
            <a:avLst/>
          </a:prstGeom>
        </p:spPr>
      </p:pic>
      <p:pic>
        <p:nvPicPr>
          <p:cNvPr id="112" name="Picture 2" descr="Founders and Coders « CoTech « Cooperative Technologists">
            <a:extLst>
              <a:ext uri="{FF2B5EF4-FFF2-40B4-BE49-F238E27FC236}">
                <a16:creationId xmlns:a16="http://schemas.microsoft.com/office/drawing/2014/main" id="{7DB84D9E-1AC6-F075-4596-0030AF2B32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08981" y="886158"/>
            <a:ext cx="614456" cy="270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5" name="TextBox 114">
            <a:extLst>
              <a:ext uri="{FF2B5EF4-FFF2-40B4-BE49-F238E27FC236}">
                <a16:creationId xmlns:a16="http://schemas.microsoft.com/office/drawing/2014/main" id="{43EB5833-5DEE-DFE6-3102-9DA068D6CCBB}"/>
              </a:ext>
            </a:extLst>
          </p:cNvPr>
          <p:cNvSpPr txBox="1"/>
          <p:nvPr/>
        </p:nvSpPr>
        <p:spPr>
          <a:xfrm>
            <a:off x="5952171" y="318375"/>
            <a:ext cx="5565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u="sng" dirty="0">
                <a:latin typeface="Andale Mono" panose="020B0509000000000004" pitchFamily="49" charset="0"/>
              </a:rPr>
              <a:t>menu</a:t>
            </a:r>
          </a:p>
        </p:txBody>
      </p:sp>
      <p:pic>
        <p:nvPicPr>
          <p:cNvPr id="116" name="Picture 2" descr="Founders and Coders « CoTech « Cooperative Technologists">
            <a:extLst>
              <a:ext uri="{FF2B5EF4-FFF2-40B4-BE49-F238E27FC236}">
                <a16:creationId xmlns:a16="http://schemas.microsoft.com/office/drawing/2014/main" id="{01E79B89-4169-7846-DFB4-601DBA1283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0813" y="903806"/>
            <a:ext cx="614456" cy="270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7" name="Rectangle 116">
            <a:extLst>
              <a:ext uri="{FF2B5EF4-FFF2-40B4-BE49-F238E27FC236}">
                <a16:creationId xmlns:a16="http://schemas.microsoft.com/office/drawing/2014/main" id="{3A617DC9-996B-E749-FD37-F0B275CCA2C7}"/>
              </a:ext>
            </a:extLst>
          </p:cNvPr>
          <p:cNvSpPr/>
          <p:nvPr/>
        </p:nvSpPr>
        <p:spPr>
          <a:xfrm>
            <a:off x="5382353" y="1565810"/>
            <a:ext cx="1747885" cy="2818071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Build last as a div with show/</a:t>
            </a:r>
            <a:r>
              <a:rPr lang="en-US">
                <a:solidFill>
                  <a:sysClr val="windowText" lastClr="000000"/>
                </a:solidFill>
              </a:rPr>
              <a:t>hide class</a:t>
            </a:r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08598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DF06D-3056-8780-4779-994FA583C8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28677"/>
            <a:ext cx="10515600" cy="151710"/>
          </a:xfrm>
        </p:spPr>
        <p:txBody>
          <a:bodyPr>
            <a:normAutofit fontScale="90000"/>
          </a:bodyPr>
          <a:lstStyle/>
          <a:p>
            <a:r>
              <a:rPr lang="en-US" sz="3200" dirty="0"/>
              <a:t>Mobile version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9B55BA9-DFD6-D0CB-FCA4-C4803AEE9BD1}"/>
              </a:ext>
            </a:extLst>
          </p:cNvPr>
          <p:cNvSpPr/>
          <p:nvPr/>
        </p:nvSpPr>
        <p:spPr>
          <a:xfrm rot="5400000">
            <a:off x="3299791" y="1933355"/>
            <a:ext cx="6094800" cy="3420000"/>
          </a:xfrm>
          <a:prstGeom prst="round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737BFFEA-2E3F-D4B4-DDD4-F7AFEA6442D5}"/>
              </a:ext>
            </a:extLst>
          </p:cNvPr>
          <p:cNvSpPr/>
          <p:nvPr/>
        </p:nvSpPr>
        <p:spPr>
          <a:xfrm rot="5400000">
            <a:off x="7064009" y="1933355"/>
            <a:ext cx="6094800" cy="3420000"/>
          </a:xfrm>
          <a:prstGeom prst="round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7C8F14-E304-AFCF-91A4-0C9575E51789}"/>
              </a:ext>
            </a:extLst>
          </p:cNvPr>
          <p:cNvSpPr txBox="1"/>
          <p:nvPr/>
        </p:nvSpPr>
        <p:spPr>
          <a:xfrm>
            <a:off x="6347191" y="280387"/>
            <a:ext cx="8354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u="sng" dirty="0">
                <a:latin typeface="Andale Mono" panose="020B0509000000000004" pitchFamily="49" charset="0"/>
              </a:rPr>
              <a:t>My code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447A84-4EC0-E3A0-ECBE-39B7CA746D5D}"/>
              </a:ext>
            </a:extLst>
          </p:cNvPr>
          <p:cNvSpPr txBox="1"/>
          <p:nvPr/>
        </p:nvSpPr>
        <p:spPr>
          <a:xfrm>
            <a:off x="9693666" y="292568"/>
            <a:ext cx="5565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u="sng" dirty="0">
                <a:latin typeface="Andale Mono" panose="020B0509000000000004" pitchFamily="49" charset="0"/>
              </a:rPr>
              <a:t>blog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3977190-CFB3-6748-8886-36A50CF1A73F}"/>
              </a:ext>
            </a:extLst>
          </p:cNvPr>
          <p:cNvSpPr txBox="1"/>
          <p:nvPr/>
        </p:nvSpPr>
        <p:spPr>
          <a:xfrm>
            <a:off x="5083503" y="1494631"/>
            <a:ext cx="2814762" cy="1708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u="sng" dirty="0">
                <a:solidFill>
                  <a:schemeClr val="bg1"/>
                </a:solidFill>
                <a:latin typeface="Andale Mono" panose="020B0509000000000004" pitchFamily="49" charset="0"/>
              </a:rPr>
              <a:t>project and code</a:t>
            </a:r>
            <a:r>
              <a:rPr lang="en-US" sz="1400" dirty="0">
                <a:solidFill>
                  <a:schemeClr val="bg1"/>
                </a:solidFill>
                <a:latin typeface="Andale Mono" panose="020B0509000000000004" pitchFamily="49" charset="0"/>
              </a:rPr>
              <a:t> 📂</a:t>
            </a:r>
          </a:p>
          <a:p>
            <a:endParaRPr lang="en-US" sz="14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US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1. topic</a:t>
            </a:r>
          </a:p>
          <a:p>
            <a:r>
              <a:rPr lang="en-US" sz="1050" dirty="0">
                <a:solidFill>
                  <a:schemeClr val="bg1"/>
                </a:solidFill>
                <a:latin typeface="Andale Mono" panose="020B0509000000000004" pitchFamily="49" charset="0"/>
              </a:rPr>
              <a:t>2. topic</a:t>
            </a:r>
          </a:p>
          <a:p>
            <a:r>
              <a:rPr lang="en-US" sz="1050" dirty="0">
                <a:solidFill>
                  <a:schemeClr val="bg1"/>
                </a:solidFill>
                <a:latin typeface="Andale Mono" panose="020B0509000000000004" pitchFamily="49" charset="0"/>
              </a:rPr>
              <a:t>3. topic</a:t>
            </a:r>
          </a:p>
          <a:p>
            <a:r>
              <a:rPr lang="en-US" sz="1050" dirty="0">
                <a:solidFill>
                  <a:schemeClr val="bg1"/>
                </a:solidFill>
                <a:latin typeface="Andale Mono" panose="020B0509000000000004" pitchFamily="49" charset="0"/>
              </a:rPr>
              <a:t>4. topic</a:t>
            </a:r>
          </a:p>
          <a:p>
            <a:r>
              <a:rPr lang="en-US" sz="1050" dirty="0">
                <a:solidFill>
                  <a:schemeClr val="bg1"/>
                </a:solidFill>
                <a:latin typeface="Andale Mono" panose="020B0509000000000004" pitchFamily="49" charset="0"/>
              </a:rPr>
              <a:t>5. topic</a:t>
            </a:r>
          </a:p>
          <a:p>
            <a:r>
              <a:rPr lang="en-US" sz="1050" dirty="0">
                <a:solidFill>
                  <a:schemeClr val="bg1"/>
                </a:solidFill>
                <a:latin typeface="Andale Mono" panose="020B0509000000000004" pitchFamily="49" charset="0"/>
              </a:rPr>
              <a:t>6. topic</a:t>
            </a:r>
          </a:p>
          <a:p>
            <a:endParaRPr lang="en-US" sz="1400" dirty="0">
              <a:solidFill>
                <a:schemeClr val="bg1"/>
              </a:solidFill>
              <a:latin typeface="Andale Mono" panose="020B0509000000000004" pitchFamily="49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5C8AF9A-2CB7-28CA-93AE-80D2594C5F5E}"/>
              </a:ext>
            </a:extLst>
          </p:cNvPr>
          <p:cNvSpPr txBox="1"/>
          <p:nvPr/>
        </p:nvSpPr>
        <p:spPr>
          <a:xfrm>
            <a:off x="8815289" y="1531497"/>
            <a:ext cx="2814762" cy="29700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u="sng" dirty="0">
                <a:solidFill>
                  <a:schemeClr val="bg1"/>
                </a:solidFill>
                <a:latin typeface="Andale Mono" panose="020B0509000000000004" pitchFamily="49" charset="0"/>
              </a:rPr>
              <a:t>learning blog</a:t>
            </a:r>
            <a:r>
              <a:rPr lang="en-US" sz="1400" dirty="0">
                <a:solidFill>
                  <a:schemeClr val="bg1"/>
                </a:solidFill>
                <a:latin typeface="Andale Mono" panose="020B0509000000000004" pitchFamily="49" charset="0"/>
              </a:rPr>
              <a:t> 📝</a:t>
            </a: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endParaRPr lang="en-US" sz="1000" u="sng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US" sz="1050" dirty="0">
                <a:solidFill>
                  <a:schemeClr val="bg1"/>
                </a:solidFill>
                <a:latin typeface="Andale Mono" panose="020B0509000000000004" pitchFamily="49" charset="0"/>
              </a:rPr>
              <a:t>some things i learned along the way. </a:t>
            </a:r>
          </a:p>
          <a:p>
            <a:r>
              <a:rPr lang="en-US" sz="1000" dirty="0">
                <a:solidFill>
                  <a:schemeClr val="bg1"/>
                </a:solidFill>
                <a:latin typeface="Andale Mono" panose="020B0509000000000004" pitchFamily="49" charset="0"/>
              </a:rPr>
              <a:t> </a:t>
            </a:r>
          </a:p>
          <a:p>
            <a:r>
              <a:rPr lang="en-US" sz="10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1. topic</a:t>
            </a:r>
          </a:p>
          <a:p>
            <a:r>
              <a:rPr lang="en-US" sz="1000" dirty="0">
                <a:solidFill>
                  <a:schemeClr val="bg1"/>
                </a:solidFill>
                <a:latin typeface="Andale Mono" panose="020B0509000000000004" pitchFamily="49" charset="0"/>
              </a:rPr>
              <a:t>2. topic</a:t>
            </a:r>
          </a:p>
          <a:p>
            <a:r>
              <a:rPr lang="en-US" sz="1000" dirty="0">
                <a:solidFill>
                  <a:schemeClr val="bg1"/>
                </a:solidFill>
                <a:latin typeface="Andale Mono" panose="020B0509000000000004" pitchFamily="49" charset="0"/>
              </a:rPr>
              <a:t>3. topic</a:t>
            </a:r>
          </a:p>
          <a:p>
            <a:r>
              <a:rPr lang="en-US" sz="1000" dirty="0">
                <a:solidFill>
                  <a:schemeClr val="bg1"/>
                </a:solidFill>
                <a:latin typeface="Andale Mono" panose="020B0509000000000004" pitchFamily="49" charset="0"/>
              </a:rPr>
              <a:t>4. topic</a:t>
            </a:r>
          </a:p>
          <a:p>
            <a:r>
              <a:rPr lang="en-US" sz="1000" dirty="0">
                <a:solidFill>
                  <a:schemeClr val="bg1"/>
                </a:solidFill>
                <a:latin typeface="Andale Mono" panose="020B0509000000000004" pitchFamily="49" charset="0"/>
              </a:rPr>
              <a:t>5. topic</a:t>
            </a:r>
          </a:p>
          <a:p>
            <a:r>
              <a:rPr lang="en-US" sz="1000" dirty="0">
                <a:solidFill>
                  <a:schemeClr val="bg1"/>
                </a:solidFill>
                <a:latin typeface="Andale Mono" panose="020B0509000000000004" pitchFamily="49" charset="0"/>
              </a:rPr>
              <a:t>6. topic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12932553-33C8-8728-E0E3-E6A41BF52E0C}"/>
              </a:ext>
            </a:extLst>
          </p:cNvPr>
          <p:cNvSpPr/>
          <p:nvPr/>
        </p:nvSpPr>
        <p:spPr>
          <a:xfrm>
            <a:off x="8803096" y="4694119"/>
            <a:ext cx="2583172" cy="16685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000" b="0" i="0" dirty="0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Lorem ipsum </a:t>
            </a:r>
            <a:r>
              <a:rPr lang="en-GB" sz="1000" b="0" i="0" dirty="0" err="1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dolor</a:t>
            </a:r>
            <a:r>
              <a:rPr lang="en-GB" sz="1000" b="0" i="0" dirty="0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 sit </a:t>
            </a:r>
            <a:r>
              <a:rPr lang="en-GB" sz="1000" b="0" i="0" dirty="0" err="1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amet</a:t>
            </a:r>
            <a:r>
              <a:rPr lang="en-GB" sz="1000" b="0" i="0" dirty="0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000" b="0" i="0" dirty="0" err="1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consectetur</a:t>
            </a:r>
            <a:r>
              <a:rPr lang="en-GB" sz="1000" b="0" i="0" dirty="0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00" b="0" i="0" dirty="0" err="1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adipiscing</a:t>
            </a:r>
            <a:r>
              <a:rPr lang="en-GB" sz="1000" b="0" i="0" dirty="0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00" b="0" i="0" dirty="0" err="1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elit</a:t>
            </a:r>
            <a:r>
              <a:rPr lang="en-GB" sz="1000" b="0" i="0" dirty="0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000" b="0" i="0" dirty="0" err="1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sed</a:t>
            </a:r>
            <a:r>
              <a:rPr lang="en-GB" sz="1000" b="0" i="0" dirty="0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 do </a:t>
            </a:r>
            <a:r>
              <a:rPr lang="en-GB" sz="1000" b="0" i="0" dirty="0" err="1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eiusmod</a:t>
            </a:r>
            <a:r>
              <a:rPr lang="en-GB" sz="1000" b="0" i="0" dirty="0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00" b="0" i="0" dirty="0" err="1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tempor</a:t>
            </a:r>
            <a:r>
              <a:rPr lang="en-GB" sz="1000" b="0" i="0" dirty="0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00" b="0" i="0" dirty="0" err="1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incididunt</a:t>
            </a:r>
            <a:r>
              <a:rPr lang="en-GB" sz="1000" b="0" i="0" dirty="0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00" b="0" i="0" dirty="0" err="1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ut</a:t>
            </a:r>
            <a:r>
              <a:rPr lang="en-GB" sz="1000" b="0" i="0" dirty="0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 labore et dolore magna </a:t>
            </a:r>
            <a:r>
              <a:rPr lang="en-GB" sz="1000" b="0" i="0" dirty="0" err="1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aliqua</a:t>
            </a:r>
            <a:r>
              <a:rPr lang="en-GB" sz="1000" b="0" i="0" dirty="0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. Ut </a:t>
            </a:r>
            <a:r>
              <a:rPr lang="en-GB" sz="1000" b="0" i="0" dirty="0" err="1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enim</a:t>
            </a:r>
            <a:r>
              <a:rPr lang="en-GB" sz="1000" b="0" i="0" dirty="0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 ad minim </a:t>
            </a:r>
            <a:r>
              <a:rPr lang="en-GB" sz="1000" b="0" i="0" dirty="0" err="1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veniam</a:t>
            </a:r>
            <a:r>
              <a:rPr lang="en-GB" sz="1000" b="0" i="0" dirty="0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000" b="0" i="0" dirty="0" err="1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quis</a:t>
            </a:r>
            <a:r>
              <a:rPr lang="en-GB" sz="1000" b="0" i="0" dirty="0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00" b="0" i="0" dirty="0" err="1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nostrud</a:t>
            </a:r>
            <a:r>
              <a:rPr lang="en-GB" sz="1000" b="0" i="0" dirty="0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 exercitation </a:t>
            </a:r>
            <a:r>
              <a:rPr lang="en-GB" sz="1000" b="0" i="0" dirty="0" err="1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ullamco</a:t>
            </a:r>
            <a:r>
              <a:rPr lang="en-GB" sz="1000" b="0" i="0" dirty="0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00" b="0" i="0" dirty="0" err="1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laboris</a:t>
            </a:r>
            <a:r>
              <a:rPr lang="en-GB" sz="1000" b="0" i="0" dirty="0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 nisi </a:t>
            </a:r>
            <a:r>
              <a:rPr lang="en-GB" sz="1000" b="0" i="0" dirty="0" err="1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ut</a:t>
            </a:r>
            <a:r>
              <a:rPr lang="en-GB" sz="1000" b="0" i="0" dirty="0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00" b="0" i="0" dirty="0" err="1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aliquip</a:t>
            </a:r>
            <a:r>
              <a:rPr lang="en-GB" sz="1000" b="0" i="0" dirty="0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 ex </a:t>
            </a:r>
            <a:r>
              <a:rPr lang="en-GB" sz="1000" b="0" i="0" dirty="0" err="1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ea</a:t>
            </a:r>
            <a:r>
              <a:rPr lang="en-GB" sz="1000" b="0" i="0" dirty="0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00" b="0" i="0" dirty="0" err="1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commodo</a:t>
            </a:r>
            <a:r>
              <a:rPr lang="en-GB" sz="1000" b="0" i="0" dirty="0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00" b="0" i="0" dirty="0" err="1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consequat</a:t>
            </a:r>
            <a:r>
              <a:rPr lang="en-GB" sz="1000" b="0" i="0" dirty="0">
                <a:solidFill>
                  <a:schemeClr val="tx1"/>
                </a:solidFill>
                <a:effectLst/>
                <a:latin typeface="Andale Mono" panose="020B0509000000000004" pitchFamily="49" charset="0"/>
              </a:rPr>
              <a:t>. </a:t>
            </a:r>
            <a:endParaRPr lang="en-US" sz="1000" dirty="0">
              <a:solidFill>
                <a:schemeClr val="tx1"/>
              </a:solidFill>
              <a:latin typeface="Andale Mono" panose="020B0509000000000004" pitchFamily="49" charset="0"/>
            </a:endParaRPr>
          </a:p>
        </p:txBody>
      </p:sp>
      <p:sp>
        <p:nvSpPr>
          <p:cNvPr id="42" name="Rounded Rectangle 41">
            <a:extLst>
              <a:ext uri="{FF2B5EF4-FFF2-40B4-BE49-F238E27FC236}">
                <a16:creationId xmlns:a16="http://schemas.microsoft.com/office/drawing/2014/main" id="{60EB9660-D7AB-5C97-4121-7FE50F2372DB}"/>
              </a:ext>
            </a:extLst>
          </p:cNvPr>
          <p:cNvSpPr/>
          <p:nvPr/>
        </p:nvSpPr>
        <p:spPr>
          <a:xfrm>
            <a:off x="5074729" y="3156580"/>
            <a:ext cx="2651427" cy="164173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0ACDF4A0-55DF-BF0D-9911-2E96012A942C}"/>
              </a:ext>
            </a:extLst>
          </p:cNvPr>
          <p:cNvSpPr/>
          <p:nvPr/>
        </p:nvSpPr>
        <p:spPr>
          <a:xfrm>
            <a:off x="5069183" y="4964437"/>
            <a:ext cx="2651427" cy="164173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D937182F-3420-3DF5-4289-2333D0C5FF6D}"/>
              </a:ext>
            </a:extLst>
          </p:cNvPr>
          <p:cNvSpPr/>
          <p:nvPr/>
        </p:nvSpPr>
        <p:spPr>
          <a:xfrm rot="5400000">
            <a:off x="-518823" y="1933355"/>
            <a:ext cx="6094800" cy="3420000"/>
          </a:xfrm>
          <a:prstGeom prst="round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58B2327-3F54-A9E2-AE3A-B0EF93AE50D5}"/>
              </a:ext>
            </a:extLst>
          </p:cNvPr>
          <p:cNvSpPr txBox="1"/>
          <p:nvPr/>
        </p:nvSpPr>
        <p:spPr>
          <a:xfrm>
            <a:off x="1831912" y="280387"/>
            <a:ext cx="13933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u="sng" dirty="0">
                <a:latin typeface="Andale Mono" panose="020B0509000000000004" pitchFamily="49" charset="0"/>
              </a:rPr>
              <a:t>Why I applied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6AD0F4C3-18A5-C0D3-4483-E99DADCC254E}"/>
              </a:ext>
            </a:extLst>
          </p:cNvPr>
          <p:cNvCxnSpPr>
            <a:cxnSpLocks/>
          </p:cNvCxnSpPr>
          <p:nvPr/>
        </p:nvCxnSpPr>
        <p:spPr>
          <a:xfrm>
            <a:off x="1069125" y="921761"/>
            <a:ext cx="30215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Oval 47">
            <a:extLst>
              <a:ext uri="{FF2B5EF4-FFF2-40B4-BE49-F238E27FC236}">
                <a16:creationId xmlns:a16="http://schemas.microsoft.com/office/drawing/2014/main" id="{2C7D0377-FC7F-62B0-2281-323906EC82E2}"/>
              </a:ext>
            </a:extLst>
          </p:cNvPr>
          <p:cNvSpPr/>
          <p:nvPr/>
        </p:nvSpPr>
        <p:spPr>
          <a:xfrm>
            <a:off x="3823613" y="1016332"/>
            <a:ext cx="154516" cy="154516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000000"/>
              </a:highlight>
            </a:endParaRPr>
          </a:p>
        </p:txBody>
      </p:sp>
      <p:sp>
        <p:nvSpPr>
          <p:cNvPr id="49" name="Triangle 48">
            <a:extLst>
              <a:ext uri="{FF2B5EF4-FFF2-40B4-BE49-F238E27FC236}">
                <a16:creationId xmlns:a16="http://schemas.microsoft.com/office/drawing/2014/main" id="{17A76D8E-6ED2-39E8-FD24-AF90F8415EED}"/>
              </a:ext>
            </a:extLst>
          </p:cNvPr>
          <p:cNvSpPr/>
          <p:nvPr/>
        </p:nvSpPr>
        <p:spPr>
          <a:xfrm>
            <a:off x="3700349" y="865244"/>
            <a:ext cx="405304" cy="349400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000000"/>
              </a:highlight>
            </a:endParaRP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A9D39218-0191-480C-932B-6F5182477AB1}"/>
              </a:ext>
            </a:extLst>
          </p:cNvPr>
          <p:cNvCxnSpPr>
            <a:cxnSpLocks/>
          </p:cNvCxnSpPr>
          <p:nvPr/>
        </p:nvCxnSpPr>
        <p:spPr>
          <a:xfrm>
            <a:off x="1069125" y="1033076"/>
            <a:ext cx="30215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C426ABDE-4FEB-CA77-867A-F039293D2B95}"/>
              </a:ext>
            </a:extLst>
          </p:cNvPr>
          <p:cNvCxnSpPr>
            <a:cxnSpLocks/>
          </p:cNvCxnSpPr>
          <p:nvPr/>
        </p:nvCxnSpPr>
        <p:spPr>
          <a:xfrm>
            <a:off x="1069125" y="1147107"/>
            <a:ext cx="30215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49F5493D-FB3A-7222-EEBA-2DFAA01DC3AD}"/>
              </a:ext>
            </a:extLst>
          </p:cNvPr>
          <p:cNvSpPr txBox="1"/>
          <p:nvPr/>
        </p:nvSpPr>
        <p:spPr>
          <a:xfrm>
            <a:off x="1110395" y="1503991"/>
            <a:ext cx="2814762" cy="53168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u="sng" dirty="0">
                <a:solidFill>
                  <a:schemeClr val="bg1"/>
                </a:solidFill>
                <a:latin typeface="Andale Mono" panose="020B0509000000000004" pitchFamily="49" charset="0"/>
              </a:rPr>
              <a:t>why I’m applying</a:t>
            </a:r>
            <a:r>
              <a:rPr lang="en-US" sz="1400" dirty="0">
                <a:solidFill>
                  <a:schemeClr val="bg1"/>
                </a:solidFill>
                <a:latin typeface="Andale Mono" panose="020B0509000000000004" pitchFamily="49" charset="0"/>
              </a:rPr>
              <a:t> 💌</a:t>
            </a:r>
          </a:p>
          <a:p>
            <a:endParaRPr lang="en-US" sz="105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Lorem ipsum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dolor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sit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amet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consectetur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adipiscing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elit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sed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do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eiusmod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tempor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incididunt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ut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labore et dolore magna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aliqua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. Ut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enim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ad minim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veniam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quis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nostrud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exercitation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ullamco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laboris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nisi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ut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aliquip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ex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ea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commodo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consequat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.</a:t>
            </a:r>
          </a:p>
          <a:p>
            <a:endParaRPr lang="en-GB" sz="1050" b="0" i="0" dirty="0">
              <a:solidFill>
                <a:schemeClr val="bg1"/>
              </a:solidFill>
              <a:effectLst/>
              <a:latin typeface="Andale Mono" panose="020B0509000000000004" pitchFamily="49" charset="0"/>
            </a:endParaRPr>
          </a:p>
          <a:p>
            <a:endParaRPr lang="en-GB" sz="105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endParaRPr lang="en-GB" sz="1050" b="0" i="0" dirty="0">
              <a:solidFill>
                <a:schemeClr val="bg1"/>
              </a:solidFill>
              <a:effectLst/>
              <a:latin typeface="Andale Mono" panose="020B0509000000000004" pitchFamily="49" charset="0"/>
            </a:endParaRPr>
          </a:p>
          <a:p>
            <a:endParaRPr lang="en-GB" sz="105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endParaRPr lang="en-GB" sz="1050" b="0" i="0" dirty="0">
              <a:solidFill>
                <a:schemeClr val="bg1"/>
              </a:solidFill>
              <a:effectLst/>
              <a:latin typeface="Andale Mono" panose="020B0509000000000004" pitchFamily="49" charset="0"/>
            </a:endParaRPr>
          </a:p>
          <a:p>
            <a:endParaRPr lang="en-GB" sz="1050" b="0" i="0" dirty="0">
              <a:solidFill>
                <a:schemeClr val="bg1"/>
              </a:solidFill>
              <a:effectLst/>
              <a:latin typeface="Andale Mono" panose="020B0509000000000004" pitchFamily="49" charset="0"/>
            </a:endParaRPr>
          </a:p>
          <a:p>
            <a:endParaRPr lang="en-GB" sz="1050" b="0" i="0" dirty="0">
              <a:solidFill>
                <a:schemeClr val="bg1"/>
              </a:solidFill>
              <a:effectLst/>
              <a:latin typeface="Andale Mono" panose="020B0509000000000004" pitchFamily="49" charset="0"/>
            </a:endParaRPr>
          </a:p>
          <a:p>
            <a:endParaRPr lang="en-GB" sz="105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Lorem ipsum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dolor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sit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amet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consectetur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adipiscing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elit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sed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do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eiusmod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tempor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incididunt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ut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labore et dolore magna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aliqua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. Ut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enim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ad minim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veniam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quis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nostrud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exercitation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ullamco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laboris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nisi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ut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aliquip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ex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ea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commodo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consequat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. </a:t>
            </a:r>
          </a:p>
          <a:p>
            <a:endParaRPr lang="en-GB" sz="105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Lorem ipsum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dolor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sit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amet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consectetur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adipiscing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elit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sed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do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eiusmod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tempor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incididunt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ut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labore et dolore magna </a:t>
            </a:r>
            <a:r>
              <a:rPr lang="en-GB" sz="105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aliqua</a:t>
            </a:r>
            <a:r>
              <a:rPr lang="en-GB" sz="105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. Ut </a:t>
            </a:r>
            <a:endParaRPr lang="en-US" sz="1050" b="0" i="0" dirty="0">
              <a:solidFill>
                <a:schemeClr val="bg1"/>
              </a:solidFill>
              <a:effectLst/>
              <a:latin typeface="Andale Mono" panose="020B0509000000000004" pitchFamily="49" charset="0"/>
            </a:endParaRPr>
          </a:p>
          <a:p>
            <a:endParaRPr lang="en-US" sz="1050" dirty="0">
              <a:solidFill>
                <a:schemeClr val="bg1"/>
              </a:solidFill>
              <a:latin typeface="Andale Mono" panose="020B0509000000000004" pitchFamily="49" charset="0"/>
            </a:endParaRPr>
          </a:p>
        </p:txBody>
      </p:sp>
      <p:sp>
        <p:nvSpPr>
          <p:cNvPr id="27665" name="Rectangle 27664">
            <a:extLst>
              <a:ext uri="{FF2B5EF4-FFF2-40B4-BE49-F238E27FC236}">
                <a16:creationId xmlns:a16="http://schemas.microsoft.com/office/drawing/2014/main" id="{B89EE133-8B65-18F2-F8BD-89A2D18C5953}"/>
              </a:ext>
            </a:extLst>
          </p:cNvPr>
          <p:cNvSpPr/>
          <p:nvPr/>
        </p:nvSpPr>
        <p:spPr>
          <a:xfrm>
            <a:off x="1233423" y="3414562"/>
            <a:ext cx="1103623" cy="80224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IMAGE</a:t>
            </a:r>
          </a:p>
        </p:txBody>
      </p:sp>
      <p:sp>
        <p:nvSpPr>
          <p:cNvPr id="27666" name="Rectangle 27665">
            <a:extLst>
              <a:ext uri="{FF2B5EF4-FFF2-40B4-BE49-F238E27FC236}">
                <a16:creationId xmlns:a16="http://schemas.microsoft.com/office/drawing/2014/main" id="{994551B5-3EF0-B76B-7962-BC0ABA4F68E2}"/>
              </a:ext>
            </a:extLst>
          </p:cNvPr>
          <p:cNvSpPr/>
          <p:nvPr/>
        </p:nvSpPr>
        <p:spPr>
          <a:xfrm>
            <a:off x="2572155" y="3413983"/>
            <a:ext cx="1103623" cy="80224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IMAGE</a:t>
            </a:r>
          </a:p>
        </p:txBody>
      </p:sp>
      <p:sp>
        <p:nvSpPr>
          <p:cNvPr id="27667" name="Rectangle 27666">
            <a:extLst>
              <a:ext uri="{FF2B5EF4-FFF2-40B4-BE49-F238E27FC236}">
                <a16:creationId xmlns:a16="http://schemas.microsoft.com/office/drawing/2014/main" id="{E4B57409-F417-E49E-B772-44A4F1638FAF}"/>
              </a:ext>
            </a:extLst>
          </p:cNvPr>
          <p:cNvSpPr/>
          <p:nvPr/>
        </p:nvSpPr>
        <p:spPr>
          <a:xfrm>
            <a:off x="9293866" y="1959763"/>
            <a:ext cx="1614262" cy="79451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IMAGE</a:t>
            </a:r>
          </a:p>
        </p:txBody>
      </p:sp>
      <p:cxnSp>
        <p:nvCxnSpPr>
          <p:cNvPr id="27669" name="Straight Connector 27668">
            <a:extLst>
              <a:ext uri="{FF2B5EF4-FFF2-40B4-BE49-F238E27FC236}">
                <a16:creationId xmlns:a16="http://schemas.microsoft.com/office/drawing/2014/main" id="{57962554-993F-8FC5-8065-CF47B9EA6DFB}"/>
              </a:ext>
            </a:extLst>
          </p:cNvPr>
          <p:cNvCxnSpPr>
            <a:cxnSpLocks/>
          </p:cNvCxnSpPr>
          <p:nvPr/>
        </p:nvCxnSpPr>
        <p:spPr>
          <a:xfrm>
            <a:off x="4854117" y="897599"/>
            <a:ext cx="30215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670" name="Oval 27669">
            <a:extLst>
              <a:ext uri="{FF2B5EF4-FFF2-40B4-BE49-F238E27FC236}">
                <a16:creationId xmlns:a16="http://schemas.microsoft.com/office/drawing/2014/main" id="{72A3BCCB-F41A-BE13-815E-555A39053BD2}"/>
              </a:ext>
            </a:extLst>
          </p:cNvPr>
          <p:cNvSpPr/>
          <p:nvPr/>
        </p:nvSpPr>
        <p:spPr>
          <a:xfrm>
            <a:off x="7588054" y="960970"/>
            <a:ext cx="154516" cy="154516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000000"/>
              </a:highlight>
            </a:endParaRPr>
          </a:p>
        </p:txBody>
      </p:sp>
      <p:sp>
        <p:nvSpPr>
          <p:cNvPr id="27671" name="Triangle 27670">
            <a:extLst>
              <a:ext uri="{FF2B5EF4-FFF2-40B4-BE49-F238E27FC236}">
                <a16:creationId xmlns:a16="http://schemas.microsoft.com/office/drawing/2014/main" id="{225AF021-862D-7490-E6A6-3D27108CB538}"/>
              </a:ext>
            </a:extLst>
          </p:cNvPr>
          <p:cNvSpPr/>
          <p:nvPr/>
        </p:nvSpPr>
        <p:spPr>
          <a:xfrm>
            <a:off x="7464790" y="809882"/>
            <a:ext cx="405304" cy="349400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000000"/>
              </a:highlight>
            </a:endParaRPr>
          </a:p>
        </p:txBody>
      </p:sp>
      <p:cxnSp>
        <p:nvCxnSpPr>
          <p:cNvPr id="27672" name="Straight Connector 27671">
            <a:extLst>
              <a:ext uri="{FF2B5EF4-FFF2-40B4-BE49-F238E27FC236}">
                <a16:creationId xmlns:a16="http://schemas.microsoft.com/office/drawing/2014/main" id="{A3A25CD0-30FC-6E1A-7040-FC7B58A5045C}"/>
              </a:ext>
            </a:extLst>
          </p:cNvPr>
          <p:cNvCxnSpPr>
            <a:cxnSpLocks/>
          </p:cNvCxnSpPr>
          <p:nvPr/>
        </p:nvCxnSpPr>
        <p:spPr>
          <a:xfrm>
            <a:off x="4854117" y="1008914"/>
            <a:ext cx="30215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673" name="Straight Connector 27672">
            <a:extLst>
              <a:ext uri="{FF2B5EF4-FFF2-40B4-BE49-F238E27FC236}">
                <a16:creationId xmlns:a16="http://schemas.microsoft.com/office/drawing/2014/main" id="{347D96EF-BA20-BBAE-6BB0-8A33A046F6FB}"/>
              </a:ext>
            </a:extLst>
          </p:cNvPr>
          <p:cNvCxnSpPr>
            <a:cxnSpLocks/>
          </p:cNvCxnSpPr>
          <p:nvPr/>
        </p:nvCxnSpPr>
        <p:spPr>
          <a:xfrm>
            <a:off x="4854117" y="1122945"/>
            <a:ext cx="30215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674" name="Picture 27673">
            <a:extLst>
              <a:ext uri="{FF2B5EF4-FFF2-40B4-BE49-F238E27FC236}">
                <a16:creationId xmlns:a16="http://schemas.microsoft.com/office/drawing/2014/main" id="{F44C128D-D17B-35EA-800B-268D6E2303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4881" y="810525"/>
            <a:ext cx="405304" cy="405304"/>
          </a:xfrm>
          <a:prstGeom prst="rect">
            <a:avLst/>
          </a:prstGeom>
          <a:ln>
            <a:solidFill>
              <a:schemeClr val="accent1">
                <a:shade val="50000"/>
              </a:schemeClr>
            </a:solidFill>
          </a:ln>
        </p:spPr>
      </p:pic>
      <p:pic>
        <p:nvPicPr>
          <p:cNvPr id="27675" name="Picture 2" descr="Founders and Coders « CoTech « Cooperative Technologists">
            <a:extLst>
              <a:ext uri="{FF2B5EF4-FFF2-40B4-BE49-F238E27FC236}">
                <a16:creationId xmlns:a16="http://schemas.microsoft.com/office/drawing/2014/main" id="{B2065B83-8E9A-8F3A-FDF2-62535AA41D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6595" y="888045"/>
            <a:ext cx="614456" cy="270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7676" name="Straight Connector 27675">
            <a:extLst>
              <a:ext uri="{FF2B5EF4-FFF2-40B4-BE49-F238E27FC236}">
                <a16:creationId xmlns:a16="http://schemas.microsoft.com/office/drawing/2014/main" id="{5F909439-7824-B722-9B17-25647B8CBF84}"/>
              </a:ext>
            </a:extLst>
          </p:cNvPr>
          <p:cNvCxnSpPr>
            <a:cxnSpLocks/>
          </p:cNvCxnSpPr>
          <p:nvPr/>
        </p:nvCxnSpPr>
        <p:spPr>
          <a:xfrm>
            <a:off x="8618146" y="876219"/>
            <a:ext cx="30215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677" name="Oval 27676">
            <a:extLst>
              <a:ext uri="{FF2B5EF4-FFF2-40B4-BE49-F238E27FC236}">
                <a16:creationId xmlns:a16="http://schemas.microsoft.com/office/drawing/2014/main" id="{0C43B60A-3FC1-6203-2915-CABC5678578F}"/>
              </a:ext>
            </a:extLst>
          </p:cNvPr>
          <p:cNvSpPr/>
          <p:nvPr/>
        </p:nvSpPr>
        <p:spPr>
          <a:xfrm>
            <a:off x="11372634" y="970790"/>
            <a:ext cx="154516" cy="154516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000000"/>
              </a:highlight>
            </a:endParaRPr>
          </a:p>
        </p:txBody>
      </p:sp>
      <p:sp>
        <p:nvSpPr>
          <p:cNvPr id="27678" name="Triangle 27677">
            <a:extLst>
              <a:ext uri="{FF2B5EF4-FFF2-40B4-BE49-F238E27FC236}">
                <a16:creationId xmlns:a16="http://schemas.microsoft.com/office/drawing/2014/main" id="{5232A3D8-0CF1-B736-2649-3CD359318899}"/>
              </a:ext>
            </a:extLst>
          </p:cNvPr>
          <p:cNvSpPr/>
          <p:nvPr/>
        </p:nvSpPr>
        <p:spPr>
          <a:xfrm>
            <a:off x="11249370" y="819702"/>
            <a:ext cx="405304" cy="349400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000000"/>
              </a:highlight>
            </a:endParaRPr>
          </a:p>
        </p:txBody>
      </p:sp>
      <p:cxnSp>
        <p:nvCxnSpPr>
          <p:cNvPr id="27679" name="Straight Connector 27678">
            <a:extLst>
              <a:ext uri="{FF2B5EF4-FFF2-40B4-BE49-F238E27FC236}">
                <a16:creationId xmlns:a16="http://schemas.microsoft.com/office/drawing/2014/main" id="{9884D5F3-4B43-B721-B261-AEF0E81D51AC}"/>
              </a:ext>
            </a:extLst>
          </p:cNvPr>
          <p:cNvCxnSpPr>
            <a:cxnSpLocks/>
          </p:cNvCxnSpPr>
          <p:nvPr/>
        </p:nvCxnSpPr>
        <p:spPr>
          <a:xfrm>
            <a:off x="8618146" y="987534"/>
            <a:ext cx="30215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680" name="Straight Connector 27679">
            <a:extLst>
              <a:ext uri="{FF2B5EF4-FFF2-40B4-BE49-F238E27FC236}">
                <a16:creationId xmlns:a16="http://schemas.microsoft.com/office/drawing/2014/main" id="{C81B08F9-4607-BF94-E1FB-FF7540B52835}"/>
              </a:ext>
            </a:extLst>
          </p:cNvPr>
          <p:cNvCxnSpPr>
            <a:cxnSpLocks/>
          </p:cNvCxnSpPr>
          <p:nvPr/>
        </p:nvCxnSpPr>
        <p:spPr>
          <a:xfrm>
            <a:off x="8618146" y="1101565"/>
            <a:ext cx="30215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683" name="Picture 27682">
            <a:extLst>
              <a:ext uri="{FF2B5EF4-FFF2-40B4-BE49-F238E27FC236}">
                <a16:creationId xmlns:a16="http://schemas.microsoft.com/office/drawing/2014/main" id="{932072B0-9EAC-BE19-B1B2-F64B7AF1FE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31958" y="784882"/>
            <a:ext cx="405304" cy="405304"/>
          </a:xfrm>
          <a:prstGeom prst="rect">
            <a:avLst/>
          </a:prstGeom>
          <a:ln>
            <a:solidFill>
              <a:schemeClr val="accent1">
                <a:shade val="50000"/>
              </a:schemeClr>
            </a:solidFill>
          </a:ln>
        </p:spPr>
      </p:pic>
      <p:pic>
        <p:nvPicPr>
          <p:cNvPr id="27684" name="Picture 2" descr="Founders and Coders « CoTech « Cooperative Technologists">
            <a:extLst>
              <a:ext uri="{FF2B5EF4-FFF2-40B4-BE49-F238E27FC236}">
                <a16:creationId xmlns:a16="http://schemas.microsoft.com/office/drawing/2014/main" id="{0491E1BD-91F2-486D-7501-D013C4AAF3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3672" y="862402"/>
            <a:ext cx="614456" cy="270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685" name="Picture 27684">
            <a:extLst>
              <a:ext uri="{FF2B5EF4-FFF2-40B4-BE49-F238E27FC236}">
                <a16:creationId xmlns:a16="http://schemas.microsoft.com/office/drawing/2014/main" id="{2DC32F2C-25ED-FD47-7EA7-A771EE078D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1803" y="846733"/>
            <a:ext cx="405304" cy="405304"/>
          </a:xfrm>
          <a:prstGeom prst="rect">
            <a:avLst/>
          </a:prstGeom>
          <a:ln>
            <a:solidFill>
              <a:schemeClr val="accent1">
                <a:shade val="50000"/>
              </a:schemeClr>
            </a:solidFill>
          </a:ln>
        </p:spPr>
      </p:pic>
      <p:pic>
        <p:nvPicPr>
          <p:cNvPr id="27686" name="Picture 2" descr="Founders and Coders « CoTech « Cooperative Technologists">
            <a:extLst>
              <a:ext uri="{FF2B5EF4-FFF2-40B4-BE49-F238E27FC236}">
                <a16:creationId xmlns:a16="http://schemas.microsoft.com/office/drawing/2014/main" id="{D851CDA9-7148-3DBA-469E-3BA05A4693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3517" y="924253"/>
            <a:ext cx="614456" cy="270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687" name="Rectangle 27686">
            <a:extLst>
              <a:ext uri="{FF2B5EF4-FFF2-40B4-BE49-F238E27FC236}">
                <a16:creationId xmlns:a16="http://schemas.microsoft.com/office/drawing/2014/main" id="{09268751-C7DB-067A-08B5-B6296EACA94C}"/>
              </a:ext>
            </a:extLst>
          </p:cNvPr>
          <p:cNvSpPr/>
          <p:nvPr/>
        </p:nvSpPr>
        <p:spPr>
          <a:xfrm>
            <a:off x="6181650" y="2022875"/>
            <a:ext cx="1491184" cy="83518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IMAGE</a:t>
            </a:r>
          </a:p>
        </p:txBody>
      </p:sp>
      <p:pic>
        <p:nvPicPr>
          <p:cNvPr id="27688" name="Picture 27687" descr="Diagram&#10;&#10;Description automatically generated">
            <a:extLst>
              <a:ext uri="{FF2B5EF4-FFF2-40B4-BE49-F238E27FC236}">
                <a16:creationId xmlns:a16="http://schemas.microsoft.com/office/drawing/2014/main" id="{9659A5DC-6432-4903-FC09-CCBE1B74978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68505" r="50969"/>
          <a:stretch/>
        </p:blipFill>
        <p:spPr>
          <a:xfrm>
            <a:off x="5201860" y="3243730"/>
            <a:ext cx="2429470" cy="1467433"/>
          </a:xfrm>
          <a:prstGeom prst="rect">
            <a:avLst/>
          </a:prstGeom>
        </p:spPr>
      </p:pic>
      <p:pic>
        <p:nvPicPr>
          <p:cNvPr id="27689" name="Picture 27688" descr="Diagram&#10;&#10;Description automatically generated">
            <a:extLst>
              <a:ext uri="{FF2B5EF4-FFF2-40B4-BE49-F238E27FC236}">
                <a16:creationId xmlns:a16="http://schemas.microsoft.com/office/drawing/2014/main" id="{FE567AA8-84A5-F57D-C970-965E5306DF1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68505" r="50969"/>
          <a:stretch/>
        </p:blipFill>
        <p:spPr>
          <a:xfrm>
            <a:off x="5197871" y="5057320"/>
            <a:ext cx="2429470" cy="1467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8332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19B53A55-BA9B-E238-3825-7B71FE455878}"/>
              </a:ext>
            </a:extLst>
          </p:cNvPr>
          <p:cNvSpPr txBox="1"/>
          <p:nvPr/>
        </p:nvSpPr>
        <p:spPr>
          <a:xfrm>
            <a:off x="4875779" y="2228671"/>
            <a:ext cx="43086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hello 👋  </a:t>
            </a: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i’m </a:t>
            </a:r>
            <a:r>
              <a:rPr lang="en-US" sz="1200" b="1" dirty="0">
                <a:solidFill>
                  <a:schemeClr val="bg1"/>
                </a:solidFill>
                <a:latin typeface="Andale Mono" panose="020B0509000000000004" pitchFamily="49" charset="0"/>
              </a:rPr>
              <a:t>Tesh</a:t>
            </a:r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 ✌️</a:t>
            </a: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aspiring full stack developer 💻</a:t>
            </a: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C324F63-9FF7-61A1-8C88-F6BA787297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0985" y="2012200"/>
            <a:ext cx="1541189" cy="1541189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7107A68B-2274-3A72-D3B3-4A9E6E20F5A0}"/>
              </a:ext>
            </a:extLst>
          </p:cNvPr>
          <p:cNvSpPr/>
          <p:nvPr/>
        </p:nvSpPr>
        <p:spPr>
          <a:xfrm>
            <a:off x="1089361" y="534859"/>
            <a:ext cx="154516" cy="154516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000000"/>
              </a:highlight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4D9EFAE-C58C-BB61-2254-652E4A4BA93D}"/>
              </a:ext>
            </a:extLst>
          </p:cNvPr>
          <p:cNvSpPr/>
          <p:nvPr/>
        </p:nvSpPr>
        <p:spPr>
          <a:xfrm>
            <a:off x="13160885" y="383771"/>
            <a:ext cx="5719653" cy="82316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978C039-AB2E-F24F-002D-8157355DFE41}"/>
              </a:ext>
            </a:extLst>
          </p:cNvPr>
          <p:cNvSpPr/>
          <p:nvPr/>
        </p:nvSpPr>
        <p:spPr>
          <a:xfrm>
            <a:off x="13228641" y="451270"/>
            <a:ext cx="5556802" cy="66046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about me</a:t>
            </a:r>
          </a:p>
        </p:txBody>
      </p:sp>
      <p:sp>
        <p:nvSpPr>
          <p:cNvPr id="17" name="Triangle 16">
            <a:extLst>
              <a:ext uri="{FF2B5EF4-FFF2-40B4-BE49-F238E27FC236}">
                <a16:creationId xmlns:a16="http://schemas.microsoft.com/office/drawing/2014/main" id="{461B0A70-01D0-A098-24FE-000E1CD4BFA9}"/>
              </a:ext>
            </a:extLst>
          </p:cNvPr>
          <p:cNvSpPr/>
          <p:nvPr/>
        </p:nvSpPr>
        <p:spPr>
          <a:xfrm>
            <a:off x="966097" y="383771"/>
            <a:ext cx="405304" cy="349400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000000"/>
              </a:highlight>
            </a:endParaRPr>
          </a:p>
        </p:txBody>
      </p:sp>
      <p:sp>
        <p:nvSpPr>
          <p:cNvPr id="11" name="Up Arrow 10">
            <a:extLst>
              <a:ext uri="{FF2B5EF4-FFF2-40B4-BE49-F238E27FC236}">
                <a16:creationId xmlns:a16="http://schemas.microsoft.com/office/drawing/2014/main" id="{EF81191E-88AD-FA2E-C8EE-EBEF2C106FB1}"/>
              </a:ext>
            </a:extLst>
          </p:cNvPr>
          <p:cNvSpPr/>
          <p:nvPr/>
        </p:nvSpPr>
        <p:spPr>
          <a:xfrm>
            <a:off x="13071703" y="6474229"/>
            <a:ext cx="517891" cy="641294"/>
          </a:xfrm>
          <a:prstGeom prst="up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32" name="Picture 12" descr="Github Logo - Free social media icons">
            <a:extLst>
              <a:ext uri="{FF2B5EF4-FFF2-40B4-BE49-F238E27FC236}">
                <a16:creationId xmlns:a16="http://schemas.microsoft.com/office/drawing/2014/main" id="{3903BE0D-05F0-4A5C-6DC0-05292C371D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hotocopy trans="0" detail="1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2448" y="3817736"/>
            <a:ext cx="245380" cy="245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4" name="Picture 14" descr="White linkedin 5 icon - Free white site logo icons">
            <a:extLst>
              <a:ext uri="{FF2B5EF4-FFF2-40B4-BE49-F238E27FC236}">
                <a16:creationId xmlns:a16="http://schemas.microsoft.com/office/drawing/2014/main" id="{30E7C2A1-20E3-F9B8-1276-A782A493BE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9351" y="3817736"/>
            <a:ext cx="245380" cy="245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6" name="Picture 16" descr="twitter-icon-circle-logo-white - Tighes Timepieces">
            <a:extLst>
              <a:ext uri="{FF2B5EF4-FFF2-40B4-BE49-F238E27FC236}">
                <a16:creationId xmlns:a16="http://schemas.microsoft.com/office/drawing/2014/main" id="{0E7185C3-6834-5AA1-3950-2F0979D500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8301" y="3822267"/>
            <a:ext cx="245380" cy="245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72559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F23DB7-CB8F-4D28-A682-C71C3DBC89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727195-B9D5-11CF-9AE7-78C4DD5BB6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32500" lnSpcReduction="20000"/>
          </a:bodyPr>
          <a:lstStyle/>
          <a:p>
            <a:pPr marL="0" indent="0">
              <a:buNone/>
            </a:pPr>
            <a:r>
              <a:rPr lang="en-US" dirty="0"/>
              <a:t>Tell us about who you are</a:t>
            </a:r>
          </a:p>
          <a:p>
            <a:pPr marL="0" indent="0">
              <a:buNone/>
            </a:pPr>
            <a:r>
              <a:rPr lang="en-US" dirty="0"/>
              <a:t>-  Worked in media advertising industry, new business project management, traditional media and advertising, prospecting strategy</a:t>
            </a:r>
          </a:p>
          <a:p>
            <a:pPr>
              <a:buFontTx/>
              <a:buChar char="-"/>
            </a:pPr>
            <a:r>
              <a:rPr lang="en-US" dirty="0"/>
              <a:t>Travelled India ✈  (yoga 🤸🏽‍♀️, meditation 🧘🏽, boarding 🛹)</a:t>
            </a:r>
          </a:p>
          <a:p>
            <a:pPr>
              <a:buFontTx/>
              <a:buChar char="-"/>
            </a:pPr>
            <a:r>
              <a:rPr lang="en-US" dirty="0"/>
              <a:t>Passionate about mental health 💆🏽‍♂️– corporate fundraising </a:t>
            </a:r>
          </a:p>
          <a:p>
            <a:pPr>
              <a:buFontTx/>
              <a:buChar char="-"/>
            </a:pPr>
            <a:r>
              <a:rPr lang="en-US" dirty="0"/>
              <a:t>Naturally curious, positive and inquisitive individual – problem solver, asking questions</a:t>
            </a:r>
          </a:p>
          <a:p>
            <a:pPr>
              <a:buFontTx/>
              <a:buChar char="-"/>
            </a:pPr>
            <a:r>
              <a:rPr lang="en-US" dirty="0"/>
              <a:t>Why tech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Tell us about why you are applying for the program</a:t>
            </a:r>
          </a:p>
          <a:p>
            <a:pPr marL="0" indent="0">
              <a:buNone/>
            </a:pPr>
            <a:r>
              <a:rPr lang="en-US" dirty="0"/>
              <a:t>- Work with like minded people 👽</a:t>
            </a:r>
          </a:p>
          <a:p>
            <a:pPr marL="0" indent="0">
              <a:buNone/>
            </a:pPr>
            <a:r>
              <a:rPr lang="en-US" dirty="0"/>
              <a:t>- learning through teaching</a:t>
            </a:r>
          </a:p>
          <a:p>
            <a:pPr>
              <a:buFontTx/>
              <a:buChar char="-"/>
            </a:pPr>
            <a:r>
              <a:rPr lang="en-US" dirty="0"/>
              <a:t>Inspired collaborate with </a:t>
            </a:r>
            <a:r>
              <a:rPr lang="en-US" dirty="0">
                <a:solidFill>
                  <a:srgbClr val="7030A0"/>
                </a:solidFill>
              </a:rPr>
              <a:t>d</a:t>
            </a:r>
            <a:r>
              <a:rPr lang="en-US" dirty="0">
                <a:solidFill>
                  <a:srgbClr val="0070C0"/>
                </a:solidFill>
              </a:rPr>
              <a:t>i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v</a:t>
            </a:r>
            <a:r>
              <a:rPr lang="en-US" dirty="0">
                <a:solidFill>
                  <a:schemeClr val="accent1"/>
                </a:solidFill>
              </a:rPr>
              <a:t>e</a:t>
            </a:r>
            <a:r>
              <a:rPr lang="en-US" dirty="0"/>
              <a:t>r</a:t>
            </a:r>
            <a:r>
              <a:rPr lang="en-US" dirty="0">
                <a:solidFill>
                  <a:srgbClr val="92D050"/>
                </a:solidFill>
              </a:rPr>
              <a:t>s</a:t>
            </a:r>
            <a:r>
              <a:rPr lang="en-US" dirty="0">
                <a:solidFill>
                  <a:srgbClr val="FF0000"/>
                </a:solidFill>
              </a:rPr>
              <a:t>e</a:t>
            </a:r>
            <a:r>
              <a:rPr lang="en-US" dirty="0"/>
              <a:t> groups of people</a:t>
            </a:r>
          </a:p>
          <a:p>
            <a:pPr lvl="1">
              <a:buFontTx/>
              <a:buChar char="-"/>
            </a:pPr>
            <a:r>
              <a:rPr lang="en-US" dirty="0"/>
              <a:t>learning through teaching/pass on knowledge/be inspired by other peoples way of working</a:t>
            </a:r>
          </a:p>
          <a:p>
            <a:pPr>
              <a:buFontTx/>
              <a:buChar char="-"/>
            </a:pPr>
            <a:r>
              <a:rPr lang="en-US" dirty="0"/>
              <a:t>mission driven ethos 🚀</a:t>
            </a:r>
          </a:p>
          <a:p>
            <a:pPr>
              <a:buFontTx/>
              <a:buChar char="-"/>
            </a:pPr>
            <a:r>
              <a:rPr lang="en-US" dirty="0"/>
              <a:t>Improve problem solving</a:t>
            </a:r>
          </a:p>
          <a:p>
            <a:pPr>
              <a:buFontTx/>
              <a:buChar char="-"/>
            </a:pPr>
            <a:r>
              <a:rPr lang="en-US" dirty="0"/>
              <a:t>Rabbit hole 🕳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get someone to copy edit</a:t>
            </a:r>
          </a:p>
        </p:txBody>
      </p:sp>
    </p:spTree>
    <p:extLst>
      <p:ext uri="{BB962C8B-B14F-4D97-AF65-F5344CB8AC3E}">
        <p14:creationId xmlns:p14="http://schemas.microsoft.com/office/powerpoint/2010/main" val="3267781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DB2DF338-4334-5F33-DA50-AABD98B86D0B}"/>
              </a:ext>
            </a:extLst>
          </p:cNvPr>
          <p:cNvSpPr/>
          <p:nvPr/>
        </p:nvSpPr>
        <p:spPr>
          <a:xfrm>
            <a:off x="1089361" y="534859"/>
            <a:ext cx="154516" cy="154516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000000"/>
              </a:highlight>
            </a:endParaRPr>
          </a:p>
        </p:txBody>
      </p:sp>
      <p:sp>
        <p:nvSpPr>
          <p:cNvPr id="7" name="Triangle 6">
            <a:extLst>
              <a:ext uri="{FF2B5EF4-FFF2-40B4-BE49-F238E27FC236}">
                <a16:creationId xmlns:a16="http://schemas.microsoft.com/office/drawing/2014/main" id="{F855313E-2071-7B05-B283-2217CB1F3EFD}"/>
              </a:ext>
            </a:extLst>
          </p:cNvPr>
          <p:cNvSpPr/>
          <p:nvPr/>
        </p:nvSpPr>
        <p:spPr>
          <a:xfrm>
            <a:off x="966097" y="383771"/>
            <a:ext cx="405304" cy="349400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000000"/>
              </a:highlight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C441B5-E27F-32E3-F4AA-ADE11C826B12}"/>
              </a:ext>
            </a:extLst>
          </p:cNvPr>
          <p:cNvSpPr txBox="1"/>
          <p:nvPr/>
        </p:nvSpPr>
        <p:spPr>
          <a:xfrm>
            <a:off x="3365817" y="3540220"/>
            <a:ext cx="428333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MENU</a:t>
            </a: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pPr marL="228600" indent="-228600">
              <a:buAutoNum type="arabicPeriod"/>
            </a:pPr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about me 🙋🏽‍♂️</a:t>
            </a: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2. why i applied 💌</a:t>
            </a: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3. project and code 📂          </a:t>
            </a: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4. learning blog 📝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1505B6B-DD3E-C496-031C-B77EEC870711}"/>
              </a:ext>
            </a:extLst>
          </p:cNvPr>
          <p:cNvSpPr txBox="1"/>
          <p:nvPr/>
        </p:nvSpPr>
        <p:spPr>
          <a:xfrm>
            <a:off x="3340505" y="2184422"/>
            <a:ext cx="43086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hello 👋  </a:t>
            </a: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i’m </a:t>
            </a:r>
            <a:r>
              <a:rPr lang="en-US" sz="1200" b="1" dirty="0">
                <a:solidFill>
                  <a:schemeClr val="bg1"/>
                </a:solidFill>
                <a:latin typeface="Andale Mono" panose="020B0509000000000004" pitchFamily="49" charset="0"/>
              </a:rPr>
              <a:t>tesh</a:t>
            </a:r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 ✌️</a:t>
            </a: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aspiring full stack developer 💻</a:t>
            </a: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CFE5E2F-CAAB-17F1-0DBD-7BC08224AE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806" y="2220719"/>
            <a:ext cx="1541189" cy="1541189"/>
          </a:xfrm>
          <a:prstGeom prst="rect">
            <a:avLst/>
          </a:prstGeom>
        </p:spPr>
      </p:pic>
      <p:pic>
        <p:nvPicPr>
          <p:cNvPr id="18" name="Picture 12" descr="Github Logo - Free social media icons">
            <a:extLst>
              <a:ext uri="{FF2B5EF4-FFF2-40B4-BE49-F238E27FC236}">
                <a16:creationId xmlns:a16="http://schemas.microsoft.com/office/drawing/2014/main" id="{26EB85A7-73F8-1E8A-C4F1-2512ED505E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hotocopy trans="0" detail="1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269" y="4026255"/>
            <a:ext cx="245380" cy="245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8" descr="White linkedin 5 icon - Free white site logo icons">
            <a:extLst>
              <a:ext uri="{FF2B5EF4-FFF2-40B4-BE49-F238E27FC236}">
                <a16:creationId xmlns:a16="http://schemas.microsoft.com/office/drawing/2014/main" id="{4FEBD411-0F2A-562D-BBF8-92977BF98E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9172" y="4026255"/>
            <a:ext cx="245380" cy="245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6" descr="twitter-icon-circle-logo-white - Tighes Timepieces">
            <a:extLst>
              <a:ext uri="{FF2B5EF4-FFF2-40B4-BE49-F238E27FC236}">
                <a16:creationId xmlns:a16="http://schemas.microsoft.com/office/drawing/2014/main" id="{9EB4C500-4492-6B96-D7C6-18E9AECD81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8122" y="4030786"/>
            <a:ext cx="245380" cy="245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DC28E53F-0EA1-6871-4449-73FF5D1CA2A0}"/>
              </a:ext>
            </a:extLst>
          </p:cNvPr>
          <p:cNvSpPr/>
          <p:nvPr/>
        </p:nvSpPr>
        <p:spPr>
          <a:xfrm>
            <a:off x="0" y="-134"/>
            <a:ext cx="12192000" cy="1017901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1809D18-CC6B-E8DC-F0DB-1051A867C923}"/>
              </a:ext>
            </a:extLst>
          </p:cNvPr>
          <p:cNvSpPr/>
          <p:nvPr/>
        </p:nvSpPr>
        <p:spPr>
          <a:xfrm>
            <a:off x="5821" y="1017766"/>
            <a:ext cx="2574897" cy="5840233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34CCBA8-8AE8-1474-C558-473DE1D964DB}"/>
              </a:ext>
            </a:extLst>
          </p:cNvPr>
          <p:cNvSpPr/>
          <p:nvPr/>
        </p:nvSpPr>
        <p:spPr>
          <a:xfrm>
            <a:off x="9437347" y="1609876"/>
            <a:ext cx="2153847" cy="9144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Tx/>
              <a:buChar char="-"/>
            </a:pPr>
            <a:r>
              <a:rPr lang="en-US" dirty="0">
                <a:solidFill>
                  <a:sysClr val="windowText" lastClr="000000"/>
                </a:solidFill>
              </a:rPr>
              <a:t>Make responsive</a:t>
            </a:r>
          </a:p>
          <a:p>
            <a:pPr marL="285750" indent="-285750" algn="ctr">
              <a:buFontTx/>
              <a:buChar char="-"/>
            </a:pPr>
            <a:r>
              <a:rPr lang="en-US" dirty="0">
                <a:solidFill>
                  <a:sysClr val="windowText" lastClr="000000"/>
                </a:solidFill>
              </a:rPr>
              <a:t>100 accessibility </a:t>
            </a:r>
          </a:p>
        </p:txBody>
      </p:sp>
      <p:pic>
        <p:nvPicPr>
          <p:cNvPr id="26" name="Picture 2" descr="Founders and Coders « CoTech « Cooperative Technologists">
            <a:extLst>
              <a:ext uri="{FF2B5EF4-FFF2-40B4-BE49-F238E27FC236}">
                <a16:creationId xmlns:a16="http://schemas.microsoft.com/office/drawing/2014/main" id="{675E57CC-7771-7DC4-2497-1695F62AB3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0571" y="6422584"/>
            <a:ext cx="710528" cy="312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74014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DB2DF338-4334-5F33-DA50-AABD98B86D0B}"/>
              </a:ext>
            </a:extLst>
          </p:cNvPr>
          <p:cNvSpPr/>
          <p:nvPr/>
        </p:nvSpPr>
        <p:spPr>
          <a:xfrm>
            <a:off x="1089361" y="534859"/>
            <a:ext cx="154516" cy="154516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000000"/>
              </a:highlight>
            </a:endParaRPr>
          </a:p>
        </p:txBody>
      </p:sp>
      <p:sp>
        <p:nvSpPr>
          <p:cNvPr id="7" name="Triangle 6">
            <a:extLst>
              <a:ext uri="{FF2B5EF4-FFF2-40B4-BE49-F238E27FC236}">
                <a16:creationId xmlns:a16="http://schemas.microsoft.com/office/drawing/2014/main" id="{F855313E-2071-7B05-B283-2217CB1F3EFD}"/>
              </a:ext>
            </a:extLst>
          </p:cNvPr>
          <p:cNvSpPr/>
          <p:nvPr/>
        </p:nvSpPr>
        <p:spPr>
          <a:xfrm>
            <a:off x="966097" y="383771"/>
            <a:ext cx="405304" cy="349400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000000"/>
              </a:highlight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CFE5E2F-CAAB-17F1-0DBD-7BC08224AE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806" y="2220719"/>
            <a:ext cx="1541189" cy="1541189"/>
          </a:xfrm>
          <a:prstGeom prst="rect">
            <a:avLst/>
          </a:prstGeom>
        </p:spPr>
      </p:pic>
      <p:pic>
        <p:nvPicPr>
          <p:cNvPr id="18" name="Picture 12" descr="Github Logo - Free social media icons">
            <a:extLst>
              <a:ext uri="{FF2B5EF4-FFF2-40B4-BE49-F238E27FC236}">
                <a16:creationId xmlns:a16="http://schemas.microsoft.com/office/drawing/2014/main" id="{26EB85A7-73F8-1E8A-C4F1-2512ED505E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hotocopy trans="0" detail="1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269" y="4026255"/>
            <a:ext cx="245380" cy="245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8" descr="White linkedin 5 icon - Free white site logo icons">
            <a:extLst>
              <a:ext uri="{FF2B5EF4-FFF2-40B4-BE49-F238E27FC236}">
                <a16:creationId xmlns:a16="http://schemas.microsoft.com/office/drawing/2014/main" id="{4FEBD411-0F2A-562D-BBF8-92977BF98E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9172" y="4026255"/>
            <a:ext cx="245380" cy="245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6" descr="twitter-icon-circle-logo-white - Tighes Timepieces">
            <a:extLst>
              <a:ext uri="{FF2B5EF4-FFF2-40B4-BE49-F238E27FC236}">
                <a16:creationId xmlns:a16="http://schemas.microsoft.com/office/drawing/2014/main" id="{9EB4C500-4492-6B96-D7C6-18E9AECD81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8122" y="4030786"/>
            <a:ext cx="245380" cy="245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6ECD829-1DC8-73B2-C9AD-084C3032DCBE}"/>
              </a:ext>
            </a:extLst>
          </p:cNvPr>
          <p:cNvSpPr txBox="1"/>
          <p:nvPr/>
        </p:nvSpPr>
        <p:spPr>
          <a:xfrm>
            <a:off x="3365817" y="3540220"/>
            <a:ext cx="428333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MENU</a:t>
            </a: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pPr marL="228600" indent="-228600">
              <a:buAutoNum type="arabicPeriod"/>
            </a:pPr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about me 🙋🏽‍♂️</a:t>
            </a: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2. why i applied 💌</a:t>
            </a: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3. project and code 📂          </a:t>
            </a: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4. learning blog 📝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E16F20-8BC2-9028-0EB9-967BBED8D6FC}"/>
              </a:ext>
            </a:extLst>
          </p:cNvPr>
          <p:cNvSpPr txBox="1"/>
          <p:nvPr/>
        </p:nvSpPr>
        <p:spPr>
          <a:xfrm>
            <a:off x="3340505" y="2184422"/>
            <a:ext cx="43086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hello 👋  </a:t>
            </a: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i’m </a:t>
            </a:r>
            <a:r>
              <a:rPr lang="en-US" sz="1200" b="1" dirty="0">
                <a:solidFill>
                  <a:schemeClr val="bg1"/>
                </a:solidFill>
                <a:latin typeface="Andale Mono" panose="020B0509000000000004" pitchFamily="49" charset="0"/>
              </a:rPr>
              <a:t>tesh</a:t>
            </a:r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 ✌️</a:t>
            </a: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aspiring full stack developer 💻</a:t>
            </a: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</p:txBody>
      </p:sp>
      <p:pic>
        <p:nvPicPr>
          <p:cNvPr id="13" name="Picture 2" descr="Founders and Coders « CoTech « Cooperative Technologists">
            <a:extLst>
              <a:ext uri="{FF2B5EF4-FFF2-40B4-BE49-F238E27FC236}">
                <a16:creationId xmlns:a16="http://schemas.microsoft.com/office/drawing/2014/main" id="{363AB6EF-7C91-1888-0974-9A52BBBB2F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0571" y="6422584"/>
            <a:ext cx="710528" cy="312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10337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DB2DF338-4334-5F33-DA50-AABD98B86D0B}"/>
              </a:ext>
            </a:extLst>
          </p:cNvPr>
          <p:cNvSpPr/>
          <p:nvPr/>
        </p:nvSpPr>
        <p:spPr>
          <a:xfrm>
            <a:off x="1089361" y="534859"/>
            <a:ext cx="154516" cy="154516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000000"/>
              </a:highlight>
            </a:endParaRPr>
          </a:p>
        </p:txBody>
      </p:sp>
      <p:sp>
        <p:nvSpPr>
          <p:cNvPr id="7" name="Triangle 6">
            <a:extLst>
              <a:ext uri="{FF2B5EF4-FFF2-40B4-BE49-F238E27FC236}">
                <a16:creationId xmlns:a16="http://schemas.microsoft.com/office/drawing/2014/main" id="{F855313E-2071-7B05-B283-2217CB1F3EFD}"/>
              </a:ext>
            </a:extLst>
          </p:cNvPr>
          <p:cNvSpPr/>
          <p:nvPr/>
        </p:nvSpPr>
        <p:spPr>
          <a:xfrm>
            <a:off x="966097" y="383771"/>
            <a:ext cx="405304" cy="349400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000000"/>
              </a:highlight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F48895-01C2-D7AB-3046-CAB5BEBF1D0A}"/>
              </a:ext>
            </a:extLst>
          </p:cNvPr>
          <p:cNvSpPr txBox="1"/>
          <p:nvPr/>
        </p:nvSpPr>
        <p:spPr>
          <a:xfrm>
            <a:off x="4807890" y="305421"/>
            <a:ext cx="6878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home        </a:t>
            </a:r>
            <a:r>
              <a:rPr lang="en-US" sz="1200" b="1" u="sng" dirty="0">
                <a:solidFill>
                  <a:schemeClr val="bg1"/>
                </a:solidFill>
                <a:latin typeface="Andale Mono" panose="020B0509000000000004" pitchFamily="49" charset="0"/>
              </a:rPr>
              <a:t>about me</a:t>
            </a:r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      why I applied          my code           </a:t>
            </a:r>
            <a:r>
              <a:rPr lang="en-US" sz="1200" u="sng" dirty="0">
                <a:solidFill>
                  <a:schemeClr val="bg1"/>
                </a:solidFill>
                <a:latin typeface="Andale Mono" panose="020B0509000000000004" pitchFamily="49" charset="0"/>
              </a:rPr>
              <a:t>blog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252A787-06D5-9B3B-4556-8D8CD2565F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806" y="2220719"/>
            <a:ext cx="1541189" cy="1541189"/>
          </a:xfrm>
          <a:prstGeom prst="rect">
            <a:avLst/>
          </a:prstGeom>
        </p:spPr>
      </p:pic>
      <p:pic>
        <p:nvPicPr>
          <p:cNvPr id="11" name="Picture 12" descr="Github Logo - Free social media icons">
            <a:extLst>
              <a:ext uri="{FF2B5EF4-FFF2-40B4-BE49-F238E27FC236}">
                <a16:creationId xmlns:a16="http://schemas.microsoft.com/office/drawing/2014/main" id="{FDA10120-FD5B-9A69-D05F-3E36BFD7E3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hotocopy trans="0" detail="1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269" y="4026255"/>
            <a:ext cx="245380" cy="245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 descr="White linkedin 5 icon - Free white site logo icons">
            <a:extLst>
              <a:ext uri="{FF2B5EF4-FFF2-40B4-BE49-F238E27FC236}">
                <a16:creationId xmlns:a16="http://schemas.microsoft.com/office/drawing/2014/main" id="{C04084AB-359F-8517-7F48-EF1AD56A0E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9172" y="4026255"/>
            <a:ext cx="245380" cy="245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6" descr="twitter-icon-circle-logo-white - Tighes Timepieces">
            <a:extLst>
              <a:ext uri="{FF2B5EF4-FFF2-40B4-BE49-F238E27FC236}">
                <a16:creationId xmlns:a16="http://schemas.microsoft.com/office/drawing/2014/main" id="{C9B8A9DB-184D-F7F1-BEE8-CF2B988831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8122" y="4030786"/>
            <a:ext cx="245380" cy="245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269E506-E9CB-8DA5-7B84-0966A66C305B}"/>
              </a:ext>
            </a:extLst>
          </p:cNvPr>
          <p:cNvSpPr txBox="1"/>
          <p:nvPr/>
        </p:nvSpPr>
        <p:spPr>
          <a:xfrm>
            <a:off x="3340505" y="2391148"/>
            <a:ext cx="5278710" cy="35240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u="sng" dirty="0">
                <a:solidFill>
                  <a:schemeClr val="bg1"/>
                </a:solidFill>
                <a:latin typeface="Andale Mono" panose="020B0509000000000004" pitchFamily="49" charset="0"/>
              </a:rPr>
              <a:t>about me</a:t>
            </a:r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 🙋🏽‍♂️</a:t>
            </a:r>
          </a:p>
          <a:p>
            <a:endParaRPr lang="en-US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Lorem ipsum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dolor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sit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amet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consectetur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adipiscing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elit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sed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do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eiusmod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tempor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incididunt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labore et dolore magna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aliqua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. Ut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enim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ad minim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veniam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quis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nostrud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exercitation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ullamco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laboris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nisi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aliquip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ex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ea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commodo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consequat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.</a:t>
            </a:r>
          </a:p>
          <a:p>
            <a:endParaRPr lang="en-GB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Lorem ipsum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dolor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sit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amet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consectetur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adipiscing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elit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sed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do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eiusmod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tempor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incididunt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labore et dolore magna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aliqua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. Ut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enim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ad minim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veniam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quis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nostrud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exercitation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ullamco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laboris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nisi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aliquip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ex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ea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commodo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consequat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. </a:t>
            </a:r>
            <a:endParaRPr lang="en-US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endParaRPr lang="en-GB" sz="1100" b="0" i="0" dirty="0">
              <a:solidFill>
                <a:schemeClr val="bg1"/>
              </a:solidFill>
              <a:effectLst/>
              <a:latin typeface="Andale Mono" panose="020B0509000000000004" pitchFamily="49" charset="0"/>
            </a:endParaRPr>
          </a:p>
          <a:p>
            <a:endParaRPr lang="en-GB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Lorem ipsum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dolor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sit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amet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consectetur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adipiscing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elit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sed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do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eiusmod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tempor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incididunt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labore et dolore magna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aliqua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. Ut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enim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ad minim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veniam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quis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nostrud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exercitation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ullamco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laboris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nisi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aliquip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ex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ea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commodo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consequat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. </a:t>
            </a:r>
            <a:endParaRPr lang="en-US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 </a:t>
            </a:r>
            <a:endParaRPr lang="en-US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5EACD81-C3F9-C8FB-D438-FC1616F391D2}"/>
              </a:ext>
            </a:extLst>
          </p:cNvPr>
          <p:cNvSpPr txBox="1"/>
          <p:nvPr/>
        </p:nvSpPr>
        <p:spPr>
          <a:xfrm>
            <a:off x="5961284" y="305421"/>
            <a:ext cx="787395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/>
              <a:t>about me</a:t>
            </a:r>
          </a:p>
        </p:txBody>
      </p:sp>
      <p:pic>
        <p:nvPicPr>
          <p:cNvPr id="19" name="Picture 2" descr="Founders and Coders « CoTech « Cooperative Technologists">
            <a:extLst>
              <a:ext uri="{FF2B5EF4-FFF2-40B4-BE49-F238E27FC236}">
                <a16:creationId xmlns:a16="http://schemas.microsoft.com/office/drawing/2014/main" id="{E46DEAC9-A282-9816-7F21-1129DE2C26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0571" y="6422584"/>
            <a:ext cx="710528" cy="312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91299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DB2DF338-4334-5F33-DA50-AABD98B86D0B}"/>
              </a:ext>
            </a:extLst>
          </p:cNvPr>
          <p:cNvSpPr/>
          <p:nvPr/>
        </p:nvSpPr>
        <p:spPr>
          <a:xfrm>
            <a:off x="1089361" y="534859"/>
            <a:ext cx="154516" cy="154516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000000"/>
              </a:highlight>
            </a:endParaRPr>
          </a:p>
        </p:txBody>
      </p:sp>
      <p:sp>
        <p:nvSpPr>
          <p:cNvPr id="7" name="Triangle 6">
            <a:extLst>
              <a:ext uri="{FF2B5EF4-FFF2-40B4-BE49-F238E27FC236}">
                <a16:creationId xmlns:a16="http://schemas.microsoft.com/office/drawing/2014/main" id="{F855313E-2071-7B05-B283-2217CB1F3EFD}"/>
              </a:ext>
            </a:extLst>
          </p:cNvPr>
          <p:cNvSpPr/>
          <p:nvPr/>
        </p:nvSpPr>
        <p:spPr>
          <a:xfrm>
            <a:off x="966097" y="383771"/>
            <a:ext cx="405304" cy="349400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000000"/>
              </a:highlight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252A787-06D5-9B3B-4556-8D8CD2565F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806" y="2220719"/>
            <a:ext cx="1541189" cy="1541189"/>
          </a:xfrm>
          <a:prstGeom prst="rect">
            <a:avLst/>
          </a:prstGeom>
        </p:spPr>
      </p:pic>
      <p:pic>
        <p:nvPicPr>
          <p:cNvPr id="11" name="Picture 12" descr="Github Logo - Free social media icons">
            <a:extLst>
              <a:ext uri="{FF2B5EF4-FFF2-40B4-BE49-F238E27FC236}">
                <a16:creationId xmlns:a16="http://schemas.microsoft.com/office/drawing/2014/main" id="{FDA10120-FD5B-9A69-D05F-3E36BFD7E3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hotocopy trans="0" detail="1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269" y="4026255"/>
            <a:ext cx="245380" cy="245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 descr="White linkedin 5 icon - Free white site logo icons">
            <a:extLst>
              <a:ext uri="{FF2B5EF4-FFF2-40B4-BE49-F238E27FC236}">
                <a16:creationId xmlns:a16="http://schemas.microsoft.com/office/drawing/2014/main" id="{C04084AB-359F-8517-7F48-EF1AD56A0E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9172" y="4026255"/>
            <a:ext cx="245380" cy="245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6" descr="twitter-icon-circle-logo-white - Tighes Timepieces">
            <a:extLst>
              <a:ext uri="{FF2B5EF4-FFF2-40B4-BE49-F238E27FC236}">
                <a16:creationId xmlns:a16="http://schemas.microsoft.com/office/drawing/2014/main" id="{C9B8A9DB-184D-F7F1-BEE8-CF2B988831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8122" y="4030786"/>
            <a:ext cx="245380" cy="245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269E506-E9CB-8DA5-7B84-0966A66C305B}"/>
              </a:ext>
            </a:extLst>
          </p:cNvPr>
          <p:cNvSpPr txBox="1"/>
          <p:nvPr/>
        </p:nvSpPr>
        <p:spPr>
          <a:xfrm>
            <a:off x="3340504" y="2391148"/>
            <a:ext cx="5397979" cy="45397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u="sng" dirty="0">
                <a:solidFill>
                  <a:schemeClr val="bg1"/>
                </a:solidFill>
                <a:latin typeface="Andale Mono" panose="020B0509000000000004" pitchFamily="49" charset="0"/>
              </a:rPr>
              <a:t>why am I applying for the </a:t>
            </a:r>
            <a:r>
              <a:rPr lang="en-US" sz="1200" u="sng" dirty="0" err="1">
                <a:solidFill>
                  <a:schemeClr val="bg1"/>
                </a:solidFill>
                <a:latin typeface="Andale Mono" panose="020B0509000000000004" pitchFamily="49" charset="0"/>
              </a:rPr>
              <a:t>programme</a:t>
            </a:r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 💌</a:t>
            </a: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US" sz="1100" dirty="0">
                <a:solidFill>
                  <a:schemeClr val="bg1"/>
                </a:solidFill>
                <a:latin typeface="Andale Mono" panose="020B0509000000000004" pitchFamily="49" charset="0"/>
              </a:rPr>
              <a:t>Mentorship/mentee</a:t>
            </a:r>
          </a:p>
          <a:p>
            <a:endParaRPr lang="en-US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US" sz="1100" dirty="0">
                <a:solidFill>
                  <a:schemeClr val="bg1"/>
                </a:solidFill>
                <a:latin typeface="Andale Mono" panose="020B0509000000000004" pitchFamily="49" charset="0"/>
              </a:rPr>
              <a:t>Passionate about learning (life long journey), tech, mental health and wellbeing</a:t>
            </a:r>
          </a:p>
          <a:p>
            <a:endParaRPr lang="en-US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Lorem ipsum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dolor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sit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amet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consectetur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adipiscing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elit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sed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do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eiusmod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tempor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incididunt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labore et dolore magna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aliqua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. Ut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enim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ad minim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veniam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quis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nostrud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exercitation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ullamco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laboris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nisi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aliquip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ex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ea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commodo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consequat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.</a:t>
            </a:r>
          </a:p>
          <a:p>
            <a:endParaRPr lang="en-GB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endParaRPr lang="en-GB" sz="1100" b="0" i="0" dirty="0">
              <a:solidFill>
                <a:schemeClr val="bg1"/>
              </a:solidFill>
              <a:effectLst/>
              <a:latin typeface="Andale Mono" panose="020B0509000000000004" pitchFamily="49" charset="0"/>
            </a:endParaRPr>
          </a:p>
          <a:p>
            <a:endParaRPr lang="en-GB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endParaRPr lang="en-GB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endParaRPr lang="en-GB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endParaRPr lang="en-GB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endParaRPr lang="en-GB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endParaRPr lang="en-GB" sz="1100" b="0" i="0" dirty="0">
              <a:solidFill>
                <a:schemeClr val="bg1"/>
              </a:solidFill>
              <a:effectLst/>
              <a:latin typeface="Andale Mono" panose="020B0509000000000004" pitchFamily="49" charset="0"/>
            </a:endParaRPr>
          </a:p>
          <a:p>
            <a:endParaRPr lang="en-GB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Lorem ipsum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dolor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sit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amet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consectetur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adipiscing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elit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sed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do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eiusmod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tempor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incididunt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labore et dolore magna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aliqua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. Ut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enim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ad minim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veniam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quis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nostrud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exercitation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ullamco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laboris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nisi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ut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aliquip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ex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ea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commodo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100" b="0" i="0" dirty="0" err="1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consequat</a:t>
            </a:r>
            <a:r>
              <a:rPr lang="en-GB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. </a:t>
            </a:r>
            <a:endParaRPr lang="en-US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endParaRPr lang="en-GB" sz="1100" b="0" i="0" dirty="0">
              <a:solidFill>
                <a:schemeClr val="bg1"/>
              </a:solidFill>
              <a:effectLst/>
              <a:latin typeface="Andale Mono" panose="020B0509000000000004" pitchFamily="49" charset="0"/>
            </a:endParaRP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9287EE-2493-A444-381C-DE78FCD272C4}"/>
              </a:ext>
            </a:extLst>
          </p:cNvPr>
          <p:cNvSpPr txBox="1"/>
          <p:nvPr/>
        </p:nvSpPr>
        <p:spPr>
          <a:xfrm>
            <a:off x="4807890" y="305421"/>
            <a:ext cx="6878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home        about me      why I applied          my code           </a:t>
            </a:r>
            <a:r>
              <a:rPr lang="en-US" sz="1200" u="sng" dirty="0">
                <a:solidFill>
                  <a:schemeClr val="bg1"/>
                </a:solidFill>
                <a:latin typeface="Andale Mono" panose="020B0509000000000004" pitchFamily="49" charset="0"/>
              </a:rPr>
              <a:t>blog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D3598C-1A0F-0DD5-0797-1DFBB60E1438}"/>
              </a:ext>
            </a:extLst>
          </p:cNvPr>
          <p:cNvSpPr txBox="1"/>
          <p:nvPr/>
        </p:nvSpPr>
        <p:spPr>
          <a:xfrm>
            <a:off x="7251590" y="305421"/>
            <a:ext cx="143123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ndale Mono" panose="020B0509000000000004" pitchFamily="49" charset="0"/>
              </a:rPr>
              <a:t>why i applied</a:t>
            </a:r>
          </a:p>
        </p:txBody>
      </p:sp>
      <p:pic>
        <p:nvPicPr>
          <p:cNvPr id="19" name="Picture 2" descr="Founders and Coders « CoTech « Cooperative Technologists">
            <a:extLst>
              <a:ext uri="{FF2B5EF4-FFF2-40B4-BE49-F238E27FC236}">
                <a16:creationId xmlns:a16="http://schemas.microsoft.com/office/drawing/2014/main" id="{0E416781-B2EA-4AD0-F7BA-6828C263DF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0571" y="6422584"/>
            <a:ext cx="710528" cy="312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CA5BA6A1-CFA7-4BD8-F50F-EC652D6ADEDA}"/>
              </a:ext>
            </a:extLst>
          </p:cNvPr>
          <p:cNvSpPr/>
          <p:nvPr/>
        </p:nvSpPr>
        <p:spPr>
          <a:xfrm>
            <a:off x="3456274" y="4468071"/>
            <a:ext cx="2278099" cy="123224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IMAGE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0C59D73-C90D-C573-B927-72B4C4CE9096}"/>
              </a:ext>
            </a:extLst>
          </p:cNvPr>
          <p:cNvSpPr/>
          <p:nvPr/>
        </p:nvSpPr>
        <p:spPr>
          <a:xfrm>
            <a:off x="6196740" y="4468071"/>
            <a:ext cx="2278099" cy="123224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IMAGE</a:t>
            </a:r>
          </a:p>
        </p:txBody>
      </p:sp>
    </p:spTree>
    <p:extLst>
      <p:ext uri="{BB962C8B-B14F-4D97-AF65-F5344CB8AC3E}">
        <p14:creationId xmlns:p14="http://schemas.microsoft.com/office/powerpoint/2010/main" val="42936848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DB2DF338-4334-5F33-DA50-AABD98B86D0B}"/>
              </a:ext>
            </a:extLst>
          </p:cNvPr>
          <p:cNvSpPr/>
          <p:nvPr/>
        </p:nvSpPr>
        <p:spPr>
          <a:xfrm>
            <a:off x="1089361" y="534859"/>
            <a:ext cx="154516" cy="154516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000000"/>
              </a:highlight>
            </a:endParaRPr>
          </a:p>
        </p:txBody>
      </p:sp>
      <p:sp>
        <p:nvSpPr>
          <p:cNvPr id="7" name="Triangle 6">
            <a:extLst>
              <a:ext uri="{FF2B5EF4-FFF2-40B4-BE49-F238E27FC236}">
                <a16:creationId xmlns:a16="http://schemas.microsoft.com/office/drawing/2014/main" id="{F855313E-2071-7B05-B283-2217CB1F3EFD}"/>
              </a:ext>
            </a:extLst>
          </p:cNvPr>
          <p:cNvSpPr/>
          <p:nvPr/>
        </p:nvSpPr>
        <p:spPr>
          <a:xfrm>
            <a:off x="966097" y="383771"/>
            <a:ext cx="405304" cy="349400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000000"/>
              </a:highlight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4975DBF-566A-3BE6-6837-4988011423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806" y="2220719"/>
            <a:ext cx="1541189" cy="1541189"/>
          </a:xfrm>
          <a:prstGeom prst="rect">
            <a:avLst/>
          </a:prstGeom>
        </p:spPr>
      </p:pic>
      <p:pic>
        <p:nvPicPr>
          <p:cNvPr id="11" name="Picture 12" descr="Github Logo - Free social media icons">
            <a:extLst>
              <a:ext uri="{FF2B5EF4-FFF2-40B4-BE49-F238E27FC236}">
                <a16:creationId xmlns:a16="http://schemas.microsoft.com/office/drawing/2014/main" id="{A531CDEE-77D5-1281-DCDF-0B68CD3C0A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hotocopy trans="0" detail="1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269" y="4026255"/>
            <a:ext cx="245380" cy="245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 descr="White linkedin 5 icon - Free white site logo icons">
            <a:extLst>
              <a:ext uri="{FF2B5EF4-FFF2-40B4-BE49-F238E27FC236}">
                <a16:creationId xmlns:a16="http://schemas.microsoft.com/office/drawing/2014/main" id="{F796B375-FE21-F255-0E4D-951ED14135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9172" y="4026255"/>
            <a:ext cx="245380" cy="245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6" descr="twitter-icon-circle-logo-white - Tighes Timepieces">
            <a:extLst>
              <a:ext uri="{FF2B5EF4-FFF2-40B4-BE49-F238E27FC236}">
                <a16:creationId xmlns:a16="http://schemas.microsoft.com/office/drawing/2014/main" id="{0391D89B-F1D3-62F5-ECA4-28FF306842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8122" y="4030786"/>
            <a:ext cx="245380" cy="245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AEC61724-F703-0954-EFF4-0CDF179ECAA7}"/>
              </a:ext>
            </a:extLst>
          </p:cNvPr>
          <p:cNvSpPr txBox="1"/>
          <p:nvPr/>
        </p:nvSpPr>
        <p:spPr>
          <a:xfrm>
            <a:off x="4807890" y="305421"/>
            <a:ext cx="6878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home        about me      why I applied          my code           </a:t>
            </a:r>
            <a:r>
              <a:rPr lang="en-US" sz="1200" u="sng" dirty="0">
                <a:solidFill>
                  <a:schemeClr val="bg1"/>
                </a:solidFill>
                <a:latin typeface="Andale Mono" panose="020B0509000000000004" pitchFamily="49" charset="0"/>
              </a:rPr>
              <a:t>blog</a:t>
            </a:r>
          </a:p>
        </p:txBody>
      </p:sp>
      <p:pic>
        <p:nvPicPr>
          <p:cNvPr id="16" name="Picture 15" descr="Diagram&#10;&#10;Description automatically generated">
            <a:extLst>
              <a:ext uri="{FF2B5EF4-FFF2-40B4-BE49-F238E27FC236}">
                <a16:creationId xmlns:a16="http://schemas.microsoft.com/office/drawing/2014/main" id="{03171B32-136F-62E1-9C14-4A1A712771C3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t="34193"/>
          <a:stretch/>
        </p:blipFill>
        <p:spPr>
          <a:xfrm>
            <a:off x="3253787" y="1544498"/>
            <a:ext cx="7830332" cy="484536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EDCFF58D-0810-4195-6CEB-FD0F881499CC}"/>
              </a:ext>
            </a:extLst>
          </p:cNvPr>
          <p:cNvSpPr txBox="1"/>
          <p:nvPr/>
        </p:nvSpPr>
        <p:spPr>
          <a:xfrm>
            <a:off x="3160820" y="1157577"/>
            <a:ext cx="43086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u="sng" dirty="0">
                <a:solidFill>
                  <a:schemeClr val="bg1"/>
                </a:solidFill>
                <a:latin typeface="Andale Mono" panose="020B0509000000000004" pitchFamily="49" charset="0"/>
              </a:rPr>
              <a:t>projects and code</a:t>
            </a:r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 📂</a:t>
            </a: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680B35E-A35D-F85F-C5CD-B9A3A45F5C1D}"/>
              </a:ext>
            </a:extLst>
          </p:cNvPr>
          <p:cNvSpPr txBox="1"/>
          <p:nvPr/>
        </p:nvSpPr>
        <p:spPr>
          <a:xfrm>
            <a:off x="9350733" y="341622"/>
            <a:ext cx="858741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Andale Mono" panose="020B0509000000000004" pitchFamily="49" charset="0"/>
              </a:rPr>
              <a:t>my code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2C38F70-C75E-1D22-B575-9D7C0E402A4E}"/>
              </a:ext>
            </a:extLst>
          </p:cNvPr>
          <p:cNvSpPr/>
          <p:nvPr/>
        </p:nvSpPr>
        <p:spPr>
          <a:xfrm>
            <a:off x="0" y="-134"/>
            <a:ext cx="12192000" cy="1017901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AAC266B-DA5B-F074-39DF-099A718F1410}"/>
              </a:ext>
            </a:extLst>
          </p:cNvPr>
          <p:cNvSpPr/>
          <p:nvPr/>
        </p:nvSpPr>
        <p:spPr>
          <a:xfrm>
            <a:off x="5821" y="1017766"/>
            <a:ext cx="2574897" cy="5840233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" descr="Founders and Coders « CoTech « Cooperative Technologists">
            <a:extLst>
              <a:ext uri="{FF2B5EF4-FFF2-40B4-BE49-F238E27FC236}">
                <a16:creationId xmlns:a16="http://schemas.microsoft.com/office/drawing/2014/main" id="{B41587E9-A5E5-1E6F-724C-DB66A85DD4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0571" y="6422584"/>
            <a:ext cx="710528" cy="312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63502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DB2DF338-4334-5F33-DA50-AABD98B86D0B}"/>
              </a:ext>
            </a:extLst>
          </p:cNvPr>
          <p:cNvSpPr/>
          <p:nvPr/>
        </p:nvSpPr>
        <p:spPr>
          <a:xfrm>
            <a:off x="1089361" y="534859"/>
            <a:ext cx="154516" cy="154516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000000"/>
              </a:highlight>
            </a:endParaRPr>
          </a:p>
        </p:txBody>
      </p:sp>
      <p:sp>
        <p:nvSpPr>
          <p:cNvPr id="7" name="Triangle 6">
            <a:extLst>
              <a:ext uri="{FF2B5EF4-FFF2-40B4-BE49-F238E27FC236}">
                <a16:creationId xmlns:a16="http://schemas.microsoft.com/office/drawing/2014/main" id="{F855313E-2071-7B05-B283-2217CB1F3EFD}"/>
              </a:ext>
            </a:extLst>
          </p:cNvPr>
          <p:cNvSpPr/>
          <p:nvPr/>
        </p:nvSpPr>
        <p:spPr>
          <a:xfrm>
            <a:off x="966097" y="383771"/>
            <a:ext cx="405304" cy="349400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000000"/>
              </a:highlight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108D2CF-E3C4-B134-011F-696AF51BD3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806" y="2220719"/>
            <a:ext cx="1541189" cy="1541189"/>
          </a:xfrm>
          <a:prstGeom prst="rect">
            <a:avLst/>
          </a:prstGeom>
        </p:spPr>
      </p:pic>
      <p:pic>
        <p:nvPicPr>
          <p:cNvPr id="12" name="Picture 12" descr="Github Logo - Free social media icons">
            <a:extLst>
              <a:ext uri="{FF2B5EF4-FFF2-40B4-BE49-F238E27FC236}">
                <a16:creationId xmlns:a16="http://schemas.microsoft.com/office/drawing/2014/main" id="{7ED3CD49-9B10-C2E4-40BD-BA63316D8C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hotocopy trans="0" detail="1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269" y="4026255"/>
            <a:ext cx="245380" cy="245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White linkedin 5 icon - Free white site logo icons">
            <a:extLst>
              <a:ext uri="{FF2B5EF4-FFF2-40B4-BE49-F238E27FC236}">
                <a16:creationId xmlns:a16="http://schemas.microsoft.com/office/drawing/2014/main" id="{53D5ACC3-7A19-2941-BE57-549914C59A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9172" y="4026255"/>
            <a:ext cx="245380" cy="245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6" descr="twitter-icon-circle-logo-white - Tighes Timepieces">
            <a:extLst>
              <a:ext uri="{FF2B5EF4-FFF2-40B4-BE49-F238E27FC236}">
                <a16:creationId xmlns:a16="http://schemas.microsoft.com/office/drawing/2014/main" id="{EB840A7F-9CCE-411D-64C2-481725D27E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8122" y="4030786"/>
            <a:ext cx="245380" cy="245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BA12145-D1E8-C6EC-E3F7-7B0A06F00726}"/>
              </a:ext>
            </a:extLst>
          </p:cNvPr>
          <p:cNvSpPr txBox="1"/>
          <p:nvPr/>
        </p:nvSpPr>
        <p:spPr>
          <a:xfrm>
            <a:off x="4807890" y="305421"/>
            <a:ext cx="6878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home        </a:t>
            </a:r>
            <a:r>
              <a:rPr lang="en-US" sz="1200" b="1" u="sng" dirty="0">
                <a:solidFill>
                  <a:schemeClr val="bg1"/>
                </a:solidFill>
                <a:latin typeface="Andale Mono" panose="020B0509000000000004" pitchFamily="49" charset="0"/>
              </a:rPr>
              <a:t>about me</a:t>
            </a:r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      why I applied          my code           </a:t>
            </a:r>
            <a:r>
              <a:rPr lang="en-US" sz="1200" u="sng" dirty="0">
                <a:solidFill>
                  <a:schemeClr val="bg1"/>
                </a:solidFill>
                <a:latin typeface="Andale Mono" panose="020B0509000000000004" pitchFamily="49" charset="0"/>
              </a:rPr>
              <a:t>blog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6C96BDB-0876-EEDB-93A0-DE30FB8312F5}"/>
              </a:ext>
            </a:extLst>
          </p:cNvPr>
          <p:cNvSpPr txBox="1"/>
          <p:nvPr/>
        </p:nvSpPr>
        <p:spPr>
          <a:xfrm>
            <a:off x="10792557" y="299591"/>
            <a:ext cx="866691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Andale Mono" panose="020B0509000000000004" pitchFamily="49" charset="0"/>
              </a:rPr>
              <a:t>blog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21F174C-C55D-B348-9338-762525B0EEAB}"/>
              </a:ext>
            </a:extLst>
          </p:cNvPr>
          <p:cNvSpPr txBox="1"/>
          <p:nvPr/>
        </p:nvSpPr>
        <p:spPr>
          <a:xfrm>
            <a:off x="3340505" y="2391148"/>
            <a:ext cx="4920900" cy="2200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u="sng" dirty="0">
                <a:solidFill>
                  <a:schemeClr val="bg1"/>
                </a:solidFill>
                <a:latin typeface="Andale Mono" panose="020B0509000000000004" pitchFamily="49" charset="0"/>
              </a:rPr>
              <a:t>blog</a:t>
            </a:r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 📝</a:t>
            </a: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Andale Mono" panose="020B0509000000000004" pitchFamily="49" charset="0"/>
              </a:rPr>
              <a:t>some things i learned along the way. </a:t>
            </a:r>
          </a:p>
          <a:p>
            <a:r>
              <a:rPr lang="en-US" sz="1100" dirty="0">
                <a:solidFill>
                  <a:schemeClr val="bg1"/>
                </a:solidFill>
                <a:latin typeface="Andale Mono" panose="020B0509000000000004" pitchFamily="49" charset="0"/>
              </a:rPr>
              <a:t> </a:t>
            </a:r>
          </a:p>
          <a:p>
            <a:r>
              <a:rPr lang="en-US" sz="1100" b="0" i="0" dirty="0">
                <a:solidFill>
                  <a:schemeClr val="bg1"/>
                </a:solidFill>
                <a:effectLst/>
                <a:latin typeface="Andale Mono" panose="020B0509000000000004" pitchFamily="49" charset="0"/>
              </a:rPr>
              <a:t>1. topic</a:t>
            </a:r>
          </a:p>
          <a:p>
            <a:r>
              <a:rPr lang="en-US" sz="1100" dirty="0">
                <a:solidFill>
                  <a:schemeClr val="bg1"/>
                </a:solidFill>
                <a:latin typeface="Andale Mono" panose="020B0509000000000004" pitchFamily="49" charset="0"/>
              </a:rPr>
              <a:t>2. topic</a:t>
            </a:r>
          </a:p>
          <a:p>
            <a:r>
              <a:rPr lang="en-US" sz="1100" dirty="0">
                <a:solidFill>
                  <a:schemeClr val="bg1"/>
                </a:solidFill>
                <a:latin typeface="Andale Mono" panose="020B0509000000000004" pitchFamily="49" charset="0"/>
              </a:rPr>
              <a:t>3. topic</a:t>
            </a:r>
          </a:p>
          <a:p>
            <a:r>
              <a:rPr lang="en-US" sz="1100" dirty="0">
                <a:solidFill>
                  <a:schemeClr val="bg1"/>
                </a:solidFill>
                <a:latin typeface="Andale Mono" panose="020B0509000000000004" pitchFamily="49" charset="0"/>
              </a:rPr>
              <a:t>4. topic</a:t>
            </a:r>
          </a:p>
          <a:p>
            <a:r>
              <a:rPr lang="en-US" sz="1100" dirty="0">
                <a:solidFill>
                  <a:schemeClr val="bg1"/>
                </a:solidFill>
                <a:latin typeface="Andale Mono" panose="020B0509000000000004" pitchFamily="49" charset="0"/>
              </a:rPr>
              <a:t>5. topic</a:t>
            </a:r>
          </a:p>
          <a:p>
            <a:r>
              <a:rPr lang="en-US" sz="1100" dirty="0">
                <a:solidFill>
                  <a:schemeClr val="bg1"/>
                </a:solidFill>
                <a:latin typeface="Andale Mono" panose="020B0509000000000004" pitchFamily="49" charset="0"/>
              </a:rPr>
              <a:t>6. topic</a:t>
            </a: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endParaRPr lang="en-US" sz="1200" dirty="0">
              <a:solidFill>
                <a:schemeClr val="bg1"/>
              </a:solidFill>
              <a:latin typeface="Andale Mono" panose="020B0509000000000004" pitchFamily="49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75A40B4-5A78-0A11-1F94-065ED370E006}"/>
              </a:ext>
            </a:extLst>
          </p:cNvPr>
          <p:cNvSpPr/>
          <p:nvPr/>
        </p:nvSpPr>
        <p:spPr>
          <a:xfrm>
            <a:off x="6179120" y="4271635"/>
            <a:ext cx="2153847" cy="9144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Make this single page with scroll to anchor tags</a:t>
            </a:r>
          </a:p>
        </p:txBody>
      </p:sp>
      <p:pic>
        <p:nvPicPr>
          <p:cNvPr id="27" name="Picture 2" descr="Founders and Coders « CoTech « Cooperative Technologists">
            <a:extLst>
              <a:ext uri="{FF2B5EF4-FFF2-40B4-BE49-F238E27FC236}">
                <a16:creationId xmlns:a16="http://schemas.microsoft.com/office/drawing/2014/main" id="{69547E58-2572-B656-4709-DFF3122162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0571" y="6422584"/>
            <a:ext cx="710528" cy="312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80603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5407</TotalTime>
  <Words>1341</Words>
  <Application>Microsoft Macintosh PowerPoint</Application>
  <PresentationFormat>Widescreen</PresentationFormat>
  <Paragraphs>252</Paragraphs>
  <Slides>13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-apple-system</vt:lpstr>
      <vt:lpstr>Andale Mono</vt:lpstr>
      <vt:lpstr>Arial</vt:lpstr>
      <vt:lpstr>Calibri</vt:lpstr>
      <vt:lpstr>Calibri Light</vt:lpstr>
      <vt:lpstr>Open Sans</vt:lpstr>
      <vt:lpstr>Office Theme</vt:lpstr>
      <vt:lpstr>FAC Portfolio Wireframe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Mobile version</vt:lpstr>
      <vt:lpstr>Mobile version</vt:lpstr>
      <vt:lpstr>Mobile version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 Portfolio Wireframe</dc:title>
  <dc:creator>Tesh Patel</dc:creator>
  <cp:lastModifiedBy>Tesh Patel</cp:lastModifiedBy>
  <cp:revision>75</cp:revision>
  <dcterms:created xsi:type="dcterms:W3CDTF">2022-10-19T17:28:14Z</dcterms:created>
  <dcterms:modified xsi:type="dcterms:W3CDTF">2022-10-23T11:35:46Z</dcterms:modified>
</cp:coreProperties>
</file>

<file path=docProps/thumbnail.jpeg>
</file>